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Photo </a:t>
            </a:r>
            <a:r>
              <a:rPr lang="fr-FR" dirty="0" err="1"/>
              <a:t>numériquE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Cours SNT</a:t>
            </a:r>
          </a:p>
        </p:txBody>
      </p:sp>
    </p:spTree>
    <p:extLst>
      <p:ext uri="{BB962C8B-B14F-4D97-AF65-F5344CB8AC3E}">
        <p14:creationId xmlns:p14="http://schemas.microsoft.com/office/powerpoint/2010/main" val="93664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couleur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85801" y="1680571"/>
            <a:ext cx="10394707" cy="1563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Prise de note :</a:t>
            </a:r>
          </a:p>
          <a:p>
            <a:pPr marL="0" indent="0">
              <a:buNone/>
            </a:pP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l'</a:t>
            </a:r>
            <a:r>
              <a:rPr lang="fr-FR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oeil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humain perçoit le rouge, le vert et le bleu.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Le reste des couleurs est un mélange effectué par le cerveau.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Pour faire apparaître les couleurs, l'ordinateur colore ses pixels par un mélange de ces trois mêmes couleurs.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3501080"/>
            <a:ext cx="1047750" cy="1057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1" y="4558355"/>
            <a:ext cx="104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R = 255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V = 0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B = 0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535" y="3510605"/>
            <a:ext cx="1047750" cy="1047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99535" y="4559248"/>
            <a:ext cx="104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R = 0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V = 255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B = 0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69" y="3530548"/>
            <a:ext cx="1009650" cy="1047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13269" y="4578298"/>
            <a:ext cx="104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R = 0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V = 0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B = 255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9279" y="3507574"/>
            <a:ext cx="1047750" cy="1066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21179" y="4578298"/>
            <a:ext cx="104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R = 127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V = 0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B = 255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289" y="3501080"/>
            <a:ext cx="1038225" cy="10382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67189" y="4574374"/>
            <a:ext cx="1047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R = 255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V = 255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B = 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216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format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7976" y="1680572"/>
            <a:ext cx="10394707" cy="934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Une même image peut être enregistrée sous différents formats. </a:t>
            </a:r>
            <a:br>
              <a:rPr lang="fr-FR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Quels formats connaissez vous parmi les 4 existants ?</a:t>
            </a:r>
            <a:endParaRPr lang="fr-F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35133"/>
              </p:ext>
            </p:extLst>
          </p:nvPr>
        </p:nvGraphicFramePr>
        <p:xfrm>
          <a:off x="685801" y="2832537"/>
          <a:ext cx="81279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Avantages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Inconvénients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Jpg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Fichier léger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Qualité juste correcte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Png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bonne qualité + transparence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fichier lourd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permet d'avoir des animations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mauvaise qualité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</a:t>
                      </a:r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meilleure qualité d'image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illisible sur le web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7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profondeur de couleurs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7976" y="1944182"/>
            <a:ext cx="10394707" cy="292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Prise de note :</a:t>
            </a:r>
          </a:p>
          <a:p>
            <a:pPr marL="0" indent="0">
              <a:buNone/>
            </a:pP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Chaque pixel a une profondeur de couleur dont l'unité est le bit. </a:t>
            </a:r>
            <a:b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Elle se classe selon trois échelles :</a:t>
            </a:r>
          </a:p>
          <a:p>
            <a:r>
              <a:rPr lang="fr-FR" sz="1900" dirty="0"/>
              <a:t>8-bit : Couleur</a:t>
            </a:r>
          </a:p>
          <a:p>
            <a:r>
              <a:rPr lang="fr-FR" sz="1900" dirty="0"/>
              <a:t>15/16 bit: Haute couleur</a:t>
            </a:r>
          </a:p>
          <a:p>
            <a:r>
              <a:rPr lang="fr-FR" sz="1900" dirty="0"/>
              <a:t>24/32 bit: Vraie couleur</a:t>
            </a:r>
          </a:p>
          <a:p>
            <a:pPr marL="0" indent="0">
              <a:buNone/>
            </a:pPr>
            <a:endParaRPr lang="fr-F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8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64" y="1025096"/>
            <a:ext cx="2543175" cy="33909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1385" y="4654378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en 8 bits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01" y="1025096"/>
            <a:ext cx="2543175" cy="3352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76036" y="4654378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en 16 bits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391" y="1010808"/>
            <a:ext cx="2505075" cy="33813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30455" y="4654378"/>
            <a:ext cx="19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en 24 bits</a:t>
            </a:r>
          </a:p>
        </p:txBody>
      </p:sp>
    </p:spTree>
    <p:extLst>
      <p:ext uri="{BB962C8B-B14F-4D97-AF65-F5344CB8AC3E}">
        <p14:creationId xmlns:p14="http://schemas.microsoft.com/office/powerpoint/2010/main" val="30000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81</TotalTime>
  <Words>217</Words>
  <Application>Microsoft Office PowerPoint</Application>
  <PresentationFormat>Grand écran</PresentationFormat>
  <Paragraphs>36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Impact</vt:lpstr>
      <vt:lpstr>Grand événement</vt:lpstr>
      <vt:lpstr>Photo numériquE</vt:lpstr>
      <vt:lpstr>La couleur</vt:lpstr>
      <vt:lpstr>format</vt:lpstr>
      <vt:lpstr>La profondeur de couleurs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numériquE</dc:title>
  <dc:creator>alanlegrosbat@outlook.fr</dc:creator>
  <cp:lastModifiedBy>laurent enard</cp:lastModifiedBy>
  <cp:revision>11</cp:revision>
  <dcterms:created xsi:type="dcterms:W3CDTF">2020-05-20T14:26:47Z</dcterms:created>
  <dcterms:modified xsi:type="dcterms:W3CDTF">2024-03-18T00:11:20Z</dcterms:modified>
</cp:coreProperties>
</file>