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1"/>
  </p:sldMasterIdLst>
  <p:sldIdLst>
    <p:sldId id="256" r:id="rId2"/>
    <p:sldId id="263" r:id="rId3"/>
    <p:sldId id="264" r:id="rId4"/>
    <p:sldId id="266" r:id="rId5"/>
    <p:sldId id="267" r:id="rId6"/>
    <p:sldId id="265" r:id="rId7"/>
    <p:sldId id="268" r:id="rId8"/>
    <p:sldId id="269" r:id="rId9"/>
    <p:sldId id="270" r:id="rId10"/>
    <p:sldId id="271" r:id="rId11"/>
    <p:sldId id="272" r:id="rId12"/>
    <p:sldId id="273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0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69" d="100"/>
          <a:sy n="69" d="100"/>
        </p:scale>
        <p:origin x="5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svg"/><Relationship Id="rId1" Type="http://schemas.openxmlformats.org/officeDocument/2006/relationships/image" Target="../media/image3.png"/><Relationship Id="rId6" Type="http://schemas.openxmlformats.org/officeDocument/2006/relationships/image" Target="../media/image10.svg"/><Relationship Id="rId5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svg"/><Relationship Id="rId1" Type="http://schemas.openxmlformats.org/officeDocument/2006/relationships/image" Target="../media/image3.png"/><Relationship Id="rId6" Type="http://schemas.openxmlformats.org/officeDocument/2006/relationships/image" Target="../media/image10.svg"/><Relationship Id="rId5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8589AF-704C-AF4B-860D-C3441651E509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947B767C-683F-914F-B831-E6D6AECB7756}">
      <dgm:prSet phldrT="[Texte]"/>
      <dgm:spPr/>
      <dgm:t>
        <a:bodyPr/>
        <a:lstStyle/>
        <a:p>
          <a:r>
            <a:rPr lang="fr-FR" dirty="0"/>
            <a:t>Dans GIMP, à partir du menu du haut, faites Fichier -&gt; nouvelle image</a:t>
          </a:r>
        </a:p>
      </dgm:t>
    </dgm:pt>
    <dgm:pt modelId="{4621C460-4ED8-064A-AD93-8F3028BE2076}" type="parTrans" cxnId="{70AAFF3A-C847-2B4C-A417-08FFEC54430B}">
      <dgm:prSet/>
      <dgm:spPr/>
      <dgm:t>
        <a:bodyPr/>
        <a:lstStyle/>
        <a:p>
          <a:endParaRPr lang="fr-FR"/>
        </a:p>
      </dgm:t>
    </dgm:pt>
    <dgm:pt modelId="{006734E2-1CFB-4440-8C3C-309AF219EBCA}" type="sibTrans" cxnId="{70AAFF3A-C847-2B4C-A417-08FFEC54430B}">
      <dgm:prSet/>
      <dgm:spPr/>
      <dgm:t>
        <a:bodyPr/>
        <a:lstStyle/>
        <a:p>
          <a:endParaRPr lang="fr-FR"/>
        </a:p>
      </dgm:t>
    </dgm:pt>
    <dgm:pt modelId="{F4F14A80-B3D8-7143-8294-A8FF03792542}">
      <dgm:prSet phldrT="[Texte]"/>
      <dgm:spPr/>
      <dgm:t>
        <a:bodyPr/>
        <a:lstStyle/>
        <a:p>
          <a:r>
            <a:rPr lang="fr-FR" dirty="0"/>
            <a:t>Paramétrez une largeur de 1500 et une hauteur de 900. Validez.</a:t>
          </a:r>
        </a:p>
      </dgm:t>
    </dgm:pt>
    <dgm:pt modelId="{CAC8A617-BF1B-AE47-ADEA-37B31C991D96}" type="parTrans" cxnId="{D362F19F-7588-7E4E-A59B-519E5F0A2EF0}">
      <dgm:prSet/>
      <dgm:spPr/>
      <dgm:t>
        <a:bodyPr/>
        <a:lstStyle/>
        <a:p>
          <a:endParaRPr lang="fr-FR"/>
        </a:p>
      </dgm:t>
    </dgm:pt>
    <dgm:pt modelId="{A1598FB4-FC5B-904C-B5B3-7BB0659EC473}" type="sibTrans" cxnId="{D362F19F-7588-7E4E-A59B-519E5F0A2EF0}">
      <dgm:prSet/>
      <dgm:spPr/>
      <dgm:t>
        <a:bodyPr/>
        <a:lstStyle/>
        <a:p>
          <a:endParaRPr lang="fr-FR"/>
        </a:p>
      </dgm:t>
    </dgm:pt>
    <dgm:pt modelId="{053CE0A4-38C6-A349-8F10-E3F7325D2F1B}" type="pres">
      <dgm:prSet presAssocID="{018589AF-704C-AF4B-860D-C3441651E509}" presName="Name0" presStyleCnt="0">
        <dgm:presLayoutVars>
          <dgm:dir/>
          <dgm:resizeHandles val="exact"/>
        </dgm:presLayoutVars>
      </dgm:prSet>
      <dgm:spPr/>
    </dgm:pt>
    <dgm:pt modelId="{1D5AF2CD-A9F8-D444-89B8-873E3D5D8E9D}" type="pres">
      <dgm:prSet presAssocID="{947B767C-683F-914F-B831-E6D6AECB7756}" presName="node" presStyleLbl="node1" presStyleIdx="0" presStyleCnt="2" custLinFactNeighborX="-117" custLinFactNeighborY="-47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43853D-901F-4F41-834C-AD1156C6028C}" type="pres">
      <dgm:prSet presAssocID="{006734E2-1CFB-4440-8C3C-309AF219EBCA}" presName="sibTrans" presStyleLbl="sibTrans2D1" presStyleIdx="0" presStyleCnt="1"/>
      <dgm:spPr/>
      <dgm:t>
        <a:bodyPr/>
        <a:lstStyle/>
        <a:p>
          <a:endParaRPr lang="fr-FR"/>
        </a:p>
      </dgm:t>
    </dgm:pt>
    <dgm:pt modelId="{615EB26C-F430-5A4E-9F12-070411EBB6FE}" type="pres">
      <dgm:prSet presAssocID="{006734E2-1CFB-4440-8C3C-309AF219EBCA}" presName="connectorText" presStyleLbl="sibTrans2D1" presStyleIdx="0" presStyleCnt="1"/>
      <dgm:spPr/>
      <dgm:t>
        <a:bodyPr/>
        <a:lstStyle/>
        <a:p>
          <a:endParaRPr lang="fr-FR"/>
        </a:p>
      </dgm:t>
    </dgm:pt>
    <dgm:pt modelId="{D6FD69C3-4631-2147-B6E0-7A67C5816D86}" type="pres">
      <dgm:prSet presAssocID="{F4F14A80-B3D8-7143-8294-A8FF0379254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53B3AF4-C1C7-4E45-BE53-998467E564E1}" type="presOf" srcId="{F4F14A80-B3D8-7143-8294-A8FF03792542}" destId="{D6FD69C3-4631-2147-B6E0-7A67C5816D86}" srcOrd="0" destOrd="0" presId="urn:microsoft.com/office/officeart/2005/8/layout/process1"/>
    <dgm:cxn modelId="{ADAABBD8-0430-A147-996A-863CE3FD6E69}" type="presOf" srcId="{018589AF-704C-AF4B-860D-C3441651E509}" destId="{053CE0A4-38C6-A349-8F10-E3F7325D2F1B}" srcOrd="0" destOrd="0" presId="urn:microsoft.com/office/officeart/2005/8/layout/process1"/>
    <dgm:cxn modelId="{8C931E73-633F-9642-AB13-9F89F6C5F0D6}" type="presOf" srcId="{006734E2-1CFB-4440-8C3C-309AF219EBCA}" destId="{AC43853D-901F-4F41-834C-AD1156C6028C}" srcOrd="0" destOrd="0" presId="urn:microsoft.com/office/officeart/2005/8/layout/process1"/>
    <dgm:cxn modelId="{6AB0B2CA-5A91-3349-9F3A-46B4B5D1503B}" type="presOf" srcId="{947B767C-683F-914F-B831-E6D6AECB7756}" destId="{1D5AF2CD-A9F8-D444-89B8-873E3D5D8E9D}" srcOrd="0" destOrd="0" presId="urn:microsoft.com/office/officeart/2005/8/layout/process1"/>
    <dgm:cxn modelId="{E9B5B24A-CFCE-4C44-A60A-55FA2EAB858A}" type="presOf" srcId="{006734E2-1CFB-4440-8C3C-309AF219EBCA}" destId="{615EB26C-F430-5A4E-9F12-070411EBB6FE}" srcOrd="1" destOrd="0" presId="urn:microsoft.com/office/officeart/2005/8/layout/process1"/>
    <dgm:cxn modelId="{70AAFF3A-C847-2B4C-A417-08FFEC54430B}" srcId="{018589AF-704C-AF4B-860D-C3441651E509}" destId="{947B767C-683F-914F-B831-E6D6AECB7756}" srcOrd="0" destOrd="0" parTransId="{4621C460-4ED8-064A-AD93-8F3028BE2076}" sibTransId="{006734E2-1CFB-4440-8C3C-309AF219EBCA}"/>
    <dgm:cxn modelId="{D362F19F-7588-7E4E-A59B-519E5F0A2EF0}" srcId="{018589AF-704C-AF4B-860D-C3441651E509}" destId="{F4F14A80-B3D8-7143-8294-A8FF03792542}" srcOrd="1" destOrd="0" parTransId="{CAC8A617-BF1B-AE47-ADEA-37B31C991D96}" sibTransId="{A1598FB4-FC5B-904C-B5B3-7BB0659EC473}"/>
    <dgm:cxn modelId="{5595C9B6-7A99-5841-8E18-D22F1FB338DD}" type="presParOf" srcId="{053CE0A4-38C6-A349-8F10-E3F7325D2F1B}" destId="{1D5AF2CD-A9F8-D444-89B8-873E3D5D8E9D}" srcOrd="0" destOrd="0" presId="urn:microsoft.com/office/officeart/2005/8/layout/process1"/>
    <dgm:cxn modelId="{6524655E-252E-584B-8304-886C713641F1}" type="presParOf" srcId="{053CE0A4-38C6-A349-8F10-E3F7325D2F1B}" destId="{AC43853D-901F-4F41-834C-AD1156C6028C}" srcOrd="1" destOrd="0" presId="urn:microsoft.com/office/officeart/2005/8/layout/process1"/>
    <dgm:cxn modelId="{200CD516-76A0-604E-B91E-66401B2D064C}" type="presParOf" srcId="{AC43853D-901F-4F41-834C-AD1156C6028C}" destId="{615EB26C-F430-5A4E-9F12-070411EBB6FE}" srcOrd="0" destOrd="0" presId="urn:microsoft.com/office/officeart/2005/8/layout/process1"/>
    <dgm:cxn modelId="{74F187B6-D70B-BC46-892A-ED53BDA913F3}" type="presParOf" srcId="{053CE0A4-38C6-A349-8F10-E3F7325D2F1B}" destId="{D6FD69C3-4631-2147-B6E0-7A67C5816D86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C22D8E-0967-4A86-9949-7F389AC9D07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77B7EB46-577A-45DC-A95A-96BE1917B844}">
      <dgm:prSet/>
      <dgm:spPr/>
      <dgm:t>
        <a:bodyPr/>
        <a:lstStyle/>
        <a:p>
          <a:r>
            <a:rPr lang="fr-FR"/>
            <a:t>Sur le côté du logiciel, vous voyez vos images : ce sont des calques.</a:t>
          </a:r>
          <a:endParaRPr lang="en-US"/>
        </a:p>
      </dgm:t>
    </dgm:pt>
    <dgm:pt modelId="{9BDA7523-3D0D-489B-8F4A-7BA0BD40A1FB}" type="parTrans" cxnId="{05CA474A-3D58-451A-BD8D-2979B378F136}">
      <dgm:prSet/>
      <dgm:spPr/>
      <dgm:t>
        <a:bodyPr/>
        <a:lstStyle/>
        <a:p>
          <a:endParaRPr lang="en-US"/>
        </a:p>
      </dgm:t>
    </dgm:pt>
    <dgm:pt modelId="{837AC610-6087-44D5-AB89-3B593149539D}" type="sibTrans" cxnId="{05CA474A-3D58-451A-BD8D-2979B378F136}">
      <dgm:prSet/>
      <dgm:spPr/>
      <dgm:t>
        <a:bodyPr/>
        <a:lstStyle/>
        <a:p>
          <a:endParaRPr lang="en-US"/>
        </a:p>
      </dgm:t>
    </dgm:pt>
    <dgm:pt modelId="{C9D2A203-F7DE-4A9B-8824-785A817E953D}">
      <dgm:prSet/>
      <dgm:spPr/>
      <dgm:t>
        <a:bodyPr/>
        <a:lstStyle/>
        <a:p>
          <a:r>
            <a:rPr lang="fr-FR"/>
            <a:t>On retrouve soleil.png, maison.png et l’arrière plan.</a:t>
          </a:r>
          <a:endParaRPr lang="en-US"/>
        </a:p>
      </dgm:t>
    </dgm:pt>
    <dgm:pt modelId="{BDAB7C92-9219-4929-9E97-8E3C1E936842}" type="parTrans" cxnId="{5A2767B7-8A4F-4FEF-84C0-186B5D374659}">
      <dgm:prSet/>
      <dgm:spPr/>
      <dgm:t>
        <a:bodyPr/>
        <a:lstStyle/>
        <a:p>
          <a:endParaRPr lang="en-US"/>
        </a:p>
      </dgm:t>
    </dgm:pt>
    <dgm:pt modelId="{EB42B1C5-FB54-44E1-B6EA-D9E87616848B}" type="sibTrans" cxnId="{5A2767B7-8A4F-4FEF-84C0-186B5D374659}">
      <dgm:prSet/>
      <dgm:spPr/>
      <dgm:t>
        <a:bodyPr/>
        <a:lstStyle/>
        <a:p>
          <a:endParaRPr lang="en-US"/>
        </a:p>
      </dgm:t>
    </dgm:pt>
    <dgm:pt modelId="{8BBF4014-849E-47E7-BA1C-082E22DBA3B6}">
      <dgm:prSet/>
      <dgm:spPr/>
      <dgm:t>
        <a:bodyPr/>
        <a:lstStyle/>
        <a:p>
          <a:r>
            <a:rPr lang="fr-FR"/>
            <a:t>Cliquez sur l’icone en forme d’œil permet d’afficher un calque ou non.</a:t>
          </a:r>
          <a:endParaRPr lang="en-US"/>
        </a:p>
      </dgm:t>
    </dgm:pt>
    <dgm:pt modelId="{CF6115DA-CEF4-46D4-AC71-1E1CE328EEDE}" type="parTrans" cxnId="{A31761CF-E2EB-4719-8EB3-80C5E1299881}">
      <dgm:prSet/>
      <dgm:spPr/>
      <dgm:t>
        <a:bodyPr/>
        <a:lstStyle/>
        <a:p>
          <a:endParaRPr lang="en-US"/>
        </a:p>
      </dgm:t>
    </dgm:pt>
    <dgm:pt modelId="{C3217A85-858D-4940-B1CA-5721F66BB39B}" type="sibTrans" cxnId="{A31761CF-E2EB-4719-8EB3-80C5E1299881}">
      <dgm:prSet/>
      <dgm:spPr/>
      <dgm:t>
        <a:bodyPr/>
        <a:lstStyle/>
        <a:p>
          <a:endParaRPr lang="en-US"/>
        </a:p>
      </dgm:t>
    </dgm:pt>
    <dgm:pt modelId="{8F4C6A4D-D668-4768-8CCB-E5290EFDAC8E}" type="pres">
      <dgm:prSet presAssocID="{4FC22D8E-0967-4A86-9949-7F389AC9D077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2C1D9AE-D652-4093-B77D-02F2F9F7FAB8}" type="pres">
      <dgm:prSet presAssocID="{77B7EB46-577A-45DC-A95A-96BE1917B844}" presName="compNode" presStyleCnt="0"/>
      <dgm:spPr/>
    </dgm:pt>
    <dgm:pt modelId="{28A5B693-F1E6-4ECF-93DE-E1695A09D0E5}" type="pres">
      <dgm:prSet presAssocID="{77B7EB46-577A-45DC-A95A-96BE1917B844}" presName="bgRect" presStyleLbl="bgShp" presStyleIdx="0" presStyleCnt="3"/>
      <dgm:spPr/>
    </dgm:pt>
    <dgm:pt modelId="{D601098D-4ACB-4AFF-B809-6E727D6666F0}" type="pres">
      <dgm:prSet presAssocID="{77B7EB46-577A-45DC-A95A-96BE1917B84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mages"/>
        </a:ext>
      </dgm:extLst>
    </dgm:pt>
    <dgm:pt modelId="{C20DF4CB-9487-495C-8619-8F87A16A444B}" type="pres">
      <dgm:prSet presAssocID="{77B7EB46-577A-45DC-A95A-96BE1917B844}" presName="spaceRect" presStyleCnt="0"/>
      <dgm:spPr/>
    </dgm:pt>
    <dgm:pt modelId="{BEAD9A0B-C18D-441D-A7C9-082F3FB6A50A}" type="pres">
      <dgm:prSet presAssocID="{77B7EB46-577A-45DC-A95A-96BE1917B844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1825ADDD-0CC1-4843-9D33-DA5708CE6B82}" type="pres">
      <dgm:prSet presAssocID="{837AC610-6087-44D5-AB89-3B593149539D}" presName="sibTrans" presStyleCnt="0"/>
      <dgm:spPr/>
    </dgm:pt>
    <dgm:pt modelId="{F11E0554-5DCE-415C-AB55-1D496B544DB2}" type="pres">
      <dgm:prSet presAssocID="{C9D2A203-F7DE-4A9B-8824-785A817E953D}" presName="compNode" presStyleCnt="0"/>
      <dgm:spPr/>
    </dgm:pt>
    <dgm:pt modelId="{804A04F9-0074-447F-86E9-9F7562603625}" type="pres">
      <dgm:prSet presAssocID="{C9D2A203-F7DE-4A9B-8824-785A817E953D}" presName="bgRect" presStyleLbl="bgShp" presStyleIdx="1" presStyleCnt="3"/>
      <dgm:spPr/>
    </dgm:pt>
    <dgm:pt modelId="{83E2BBDE-3A25-4364-9CDE-D56376EEC86F}" type="pres">
      <dgm:prSet presAssocID="{C9D2A203-F7DE-4A9B-8824-785A817E953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p with pin"/>
        </a:ext>
      </dgm:extLst>
    </dgm:pt>
    <dgm:pt modelId="{FF5C2BAE-F48C-4A8A-8BF9-73D5AE54C8B4}" type="pres">
      <dgm:prSet presAssocID="{C9D2A203-F7DE-4A9B-8824-785A817E953D}" presName="spaceRect" presStyleCnt="0"/>
      <dgm:spPr/>
    </dgm:pt>
    <dgm:pt modelId="{63BD2C4A-656B-4A58-B9F9-710AF07188D4}" type="pres">
      <dgm:prSet presAssocID="{C9D2A203-F7DE-4A9B-8824-785A817E953D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AE1563E5-D957-4F7A-8BDA-ED883A708109}" type="pres">
      <dgm:prSet presAssocID="{EB42B1C5-FB54-44E1-B6EA-D9E87616848B}" presName="sibTrans" presStyleCnt="0"/>
      <dgm:spPr/>
    </dgm:pt>
    <dgm:pt modelId="{28B0F478-A00B-4895-9042-928040CE551C}" type="pres">
      <dgm:prSet presAssocID="{8BBF4014-849E-47E7-BA1C-082E22DBA3B6}" presName="compNode" presStyleCnt="0"/>
      <dgm:spPr/>
    </dgm:pt>
    <dgm:pt modelId="{DD9021F6-A6D8-4E5A-A96D-D5E3F55148DB}" type="pres">
      <dgm:prSet presAssocID="{8BBF4014-849E-47E7-BA1C-082E22DBA3B6}" presName="bgRect" presStyleLbl="bgShp" presStyleIdx="2" presStyleCnt="3"/>
      <dgm:spPr/>
    </dgm:pt>
    <dgm:pt modelId="{2E57D52D-DCDC-465B-A0B5-1D3E87709333}" type="pres">
      <dgm:prSet presAssocID="{8BBF4014-849E-47E7-BA1C-082E22DBA3B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b Design"/>
        </a:ext>
      </dgm:extLst>
    </dgm:pt>
    <dgm:pt modelId="{0AAB4FDA-3CC2-456A-A138-C7FD040F767A}" type="pres">
      <dgm:prSet presAssocID="{8BBF4014-849E-47E7-BA1C-082E22DBA3B6}" presName="spaceRect" presStyleCnt="0"/>
      <dgm:spPr/>
    </dgm:pt>
    <dgm:pt modelId="{B62CF457-BAD6-40E2-B765-4601D8993D1B}" type="pres">
      <dgm:prSet presAssocID="{8BBF4014-849E-47E7-BA1C-082E22DBA3B6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A31761CF-E2EB-4719-8EB3-80C5E1299881}" srcId="{4FC22D8E-0967-4A86-9949-7F389AC9D077}" destId="{8BBF4014-849E-47E7-BA1C-082E22DBA3B6}" srcOrd="2" destOrd="0" parTransId="{CF6115DA-CEF4-46D4-AC71-1E1CE328EEDE}" sibTransId="{C3217A85-858D-4940-B1CA-5721F66BB39B}"/>
    <dgm:cxn modelId="{F7BDED6F-AE47-4E17-84E5-0FFFC0BAE2A6}" type="presOf" srcId="{C9D2A203-F7DE-4A9B-8824-785A817E953D}" destId="{63BD2C4A-656B-4A58-B9F9-710AF07188D4}" srcOrd="0" destOrd="0" presId="urn:microsoft.com/office/officeart/2018/2/layout/IconVerticalSolidList"/>
    <dgm:cxn modelId="{05CA474A-3D58-451A-BD8D-2979B378F136}" srcId="{4FC22D8E-0967-4A86-9949-7F389AC9D077}" destId="{77B7EB46-577A-45DC-A95A-96BE1917B844}" srcOrd="0" destOrd="0" parTransId="{9BDA7523-3D0D-489B-8F4A-7BA0BD40A1FB}" sibTransId="{837AC610-6087-44D5-AB89-3B593149539D}"/>
    <dgm:cxn modelId="{5A2767B7-8A4F-4FEF-84C0-186B5D374659}" srcId="{4FC22D8E-0967-4A86-9949-7F389AC9D077}" destId="{C9D2A203-F7DE-4A9B-8824-785A817E953D}" srcOrd="1" destOrd="0" parTransId="{BDAB7C92-9219-4929-9E97-8E3C1E936842}" sibTransId="{EB42B1C5-FB54-44E1-B6EA-D9E87616848B}"/>
    <dgm:cxn modelId="{17382101-A241-4BE8-B651-AC8A2825050E}" type="presOf" srcId="{4FC22D8E-0967-4A86-9949-7F389AC9D077}" destId="{8F4C6A4D-D668-4768-8CCB-E5290EFDAC8E}" srcOrd="0" destOrd="0" presId="urn:microsoft.com/office/officeart/2018/2/layout/IconVerticalSolidList"/>
    <dgm:cxn modelId="{8BE426B0-586B-4248-9309-A74E1A680C2D}" type="presOf" srcId="{8BBF4014-849E-47E7-BA1C-082E22DBA3B6}" destId="{B62CF457-BAD6-40E2-B765-4601D8993D1B}" srcOrd="0" destOrd="0" presId="urn:microsoft.com/office/officeart/2018/2/layout/IconVerticalSolidList"/>
    <dgm:cxn modelId="{D6796CE9-4324-4BC2-99AB-9FD80723AA74}" type="presOf" srcId="{77B7EB46-577A-45DC-A95A-96BE1917B844}" destId="{BEAD9A0B-C18D-441D-A7C9-082F3FB6A50A}" srcOrd="0" destOrd="0" presId="urn:microsoft.com/office/officeart/2018/2/layout/IconVerticalSolidList"/>
    <dgm:cxn modelId="{27D4F28D-9D15-4BBF-8F78-F95379308BD1}" type="presParOf" srcId="{8F4C6A4D-D668-4768-8CCB-E5290EFDAC8E}" destId="{F2C1D9AE-D652-4093-B77D-02F2F9F7FAB8}" srcOrd="0" destOrd="0" presId="urn:microsoft.com/office/officeart/2018/2/layout/IconVerticalSolidList"/>
    <dgm:cxn modelId="{66B8EF3C-4576-40E7-B698-51BC57D7B9E2}" type="presParOf" srcId="{F2C1D9AE-D652-4093-B77D-02F2F9F7FAB8}" destId="{28A5B693-F1E6-4ECF-93DE-E1695A09D0E5}" srcOrd="0" destOrd="0" presId="urn:microsoft.com/office/officeart/2018/2/layout/IconVerticalSolidList"/>
    <dgm:cxn modelId="{5E5DDDC1-E0D1-46A7-9C32-5239CE72CAD5}" type="presParOf" srcId="{F2C1D9AE-D652-4093-B77D-02F2F9F7FAB8}" destId="{D601098D-4ACB-4AFF-B809-6E727D6666F0}" srcOrd="1" destOrd="0" presId="urn:microsoft.com/office/officeart/2018/2/layout/IconVerticalSolidList"/>
    <dgm:cxn modelId="{15841315-3F6E-4995-9AE7-4EF234297FF6}" type="presParOf" srcId="{F2C1D9AE-D652-4093-B77D-02F2F9F7FAB8}" destId="{C20DF4CB-9487-495C-8619-8F87A16A444B}" srcOrd="2" destOrd="0" presId="urn:microsoft.com/office/officeart/2018/2/layout/IconVerticalSolidList"/>
    <dgm:cxn modelId="{EF549EE3-3D93-479D-B5CA-7E2F51FD459F}" type="presParOf" srcId="{F2C1D9AE-D652-4093-B77D-02F2F9F7FAB8}" destId="{BEAD9A0B-C18D-441D-A7C9-082F3FB6A50A}" srcOrd="3" destOrd="0" presId="urn:microsoft.com/office/officeart/2018/2/layout/IconVerticalSolidList"/>
    <dgm:cxn modelId="{0E95C54A-E32D-403B-ACAE-F03AEFA01572}" type="presParOf" srcId="{8F4C6A4D-D668-4768-8CCB-E5290EFDAC8E}" destId="{1825ADDD-0CC1-4843-9D33-DA5708CE6B82}" srcOrd="1" destOrd="0" presId="urn:microsoft.com/office/officeart/2018/2/layout/IconVerticalSolidList"/>
    <dgm:cxn modelId="{4D7FEDF8-0F35-41E4-B399-6FB35479E3F2}" type="presParOf" srcId="{8F4C6A4D-D668-4768-8CCB-E5290EFDAC8E}" destId="{F11E0554-5DCE-415C-AB55-1D496B544DB2}" srcOrd="2" destOrd="0" presId="urn:microsoft.com/office/officeart/2018/2/layout/IconVerticalSolidList"/>
    <dgm:cxn modelId="{12E603B9-CE1F-42BA-A918-F32342B80C17}" type="presParOf" srcId="{F11E0554-5DCE-415C-AB55-1D496B544DB2}" destId="{804A04F9-0074-447F-86E9-9F7562603625}" srcOrd="0" destOrd="0" presId="urn:microsoft.com/office/officeart/2018/2/layout/IconVerticalSolidList"/>
    <dgm:cxn modelId="{12F70F35-DF33-4371-B306-0AD2B8550290}" type="presParOf" srcId="{F11E0554-5DCE-415C-AB55-1D496B544DB2}" destId="{83E2BBDE-3A25-4364-9CDE-D56376EEC86F}" srcOrd="1" destOrd="0" presId="urn:microsoft.com/office/officeart/2018/2/layout/IconVerticalSolidList"/>
    <dgm:cxn modelId="{621D63A1-807D-4081-AEFB-5FBC349DA50D}" type="presParOf" srcId="{F11E0554-5DCE-415C-AB55-1D496B544DB2}" destId="{FF5C2BAE-F48C-4A8A-8BF9-73D5AE54C8B4}" srcOrd="2" destOrd="0" presId="urn:microsoft.com/office/officeart/2018/2/layout/IconVerticalSolidList"/>
    <dgm:cxn modelId="{37746D7F-AD09-401D-832B-E7B4CCE84615}" type="presParOf" srcId="{F11E0554-5DCE-415C-AB55-1D496B544DB2}" destId="{63BD2C4A-656B-4A58-B9F9-710AF07188D4}" srcOrd="3" destOrd="0" presId="urn:microsoft.com/office/officeart/2018/2/layout/IconVerticalSolidList"/>
    <dgm:cxn modelId="{B2403E74-DE96-4C09-8E14-4054BBFF5778}" type="presParOf" srcId="{8F4C6A4D-D668-4768-8CCB-E5290EFDAC8E}" destId="{AE1563E5-D957-4F7A-8BDA-ED883A708109}" srcOrd="3" destOrd="0" presId="urn:microsoft.com/office/officeart/2018/2/layout/IconVerticalSolidList"/>
    <dgm:cxn modelId="{BF002DD7-839D-4B57-A56F-0797B0A48565}" type="presParOf" srcId="{8F4C6A4D-D668-4768-8CCB-E5290EFDAC8E}" destId="{28B0F478-A00B-4895-9042-928040CE551C}" srcOrd="4" destOrd="0" presId="urn:microsoft.com/office/officeart/2018/2/layout/IconVerticalSolidList"/>
    <dgm:cxn modelId="{A1088FAD-01A9-4E91-B509-72227FAED552}" type="presParOf" srcId="{28B0F478-A00B-4895-9042-928040CE551C}" destId="{DD9021F6-A6D8-4E5A-A96D-D5E3F55148DB}" srcOrd="0" destOrd="0" presId="urn:microsoft.com/office/officeart/2018/2/layout/IconVerticalSolidList"/>
    <dgm:cxn modelId="{5394F8A1-529E-4DD7-857B-B40CDCA0F1F4}" type="presParOf" srcId="{28B0F478-A00B-4895-9042-928040CE551C}" destId="{2E57D52D-DCDC-465B-A0B5-1D3E87709333}" srcOrd="1" destOrd="0" presId="urn:microsoft.com/office/officeart/2018/2/layout/IconVerticalSolidList"/>
    <dgm:cxn modelId="{03B3DD10-85B8-495C-B70B-D952F7ACE430}" type="presParOf" srcId="{28B0F478-A00B-4895-9042-928040CE551C}" destId="{0AAB4FDA-3CC2-456A-A138-C7FD040F767A}" srcOrd="2" destOrd="0" presId="urn:microsoft.com/office/officeart/2018/2/layout/IconVerticalSolidList"/>
    <dgm:cxn modelId="{794A3F29-2C40-4317-8136-84ADE9A67F01}" type="presParOf" srcId="{28B0F478-A00B-4895-9042-928040CE551C}" destId="{B62CF457-BAD6-40E2-B765-4601D8993D1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ABFFF5-1DDE-0840-8C39-2E25A7F6511C}" type="doc">
      <dgm:prSet loTypeId="urn:microsoft.com/office/officeart/2005/8/layout/hProcess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DCD8080-8A59-2440-BAF9-1E58EACB7205}">
      <dgm:prSet phldrT="[Texte]"/>
      <dgm:spPr/>
      <dgm:t>
        <a:bodyPr/>
        <a:lstStyle/>
        <a:p>
          <a:r>
            <a:rPr lang="fr-FR" dirty="0"/>
            <a:t>1</a:t>
          </a:r>
        </a:p>
      </dgm:t>
    </dgm:pt>
    <dgm:pt modelId="{8E9D7AB5-65CB-5F4C-91E5-4AB188D89CE7}" type="parTrans" cxnId="{9CED416A-2252-724D-8270-0EAA0F582912}">
      <dgm:prSet/>
      <dgm:spPr/>
      <dgm:t>
        <a:bodyPr/>
        <a:lstStyle/>
        <a:p>
          <a:endParaRPr lang="fr-FR"/>
        </a:p>
      </dgm:t>
    </dgm:pt>
    <dgm:pt modelId="{553C1398-85BC-DE4A-9F56-C65CDD383C01}" type="sibTrans" cxnId="{9CED416A-2252-724D-8270-0EAA0F582912}">
      <dgm:prSet/>
      <dgm:spPr/>
      <dgm:t>
        <a:bodyPr/>
        <a:lstStyle/>
        <a:p>
          <a:endParaRPr lang="fr-FR"/>
        </a:p>
      </dgm:t>
    </dgm:pt>
    <dgm:pt modelId="{49652A3F-863E-CD49-AAE6-8A9E33215812}">
      <dgm:prSet phldrT="[Texte]"/>
      <dgm:spPr/>
      <dgm:t>
        <a:bodyPr/>
        <a:lstStyle/>
        <a:p>
          <a:r>
            <a:rPr lang="fr-FR" dirty="0"/>
            <a:t>Faites un clic droit sur le calque « </a:t>
          </a:r>
          <a:r>
            <a:rPr lang="fr-FR" dirty="0" err="1"/>
            <a:t>soleil.png</a:t>
          </a:r>
          <a:r>
            <a:rPr lang="fr-FR" dirty="0"/>
            <a:t> »</a:t>
          </a:r>
        </a:p>
      </dgm:t>
    </dgm:pt>
    <dgm:pt modelId="{6DA9B31A-4781-BF4F-B37E-9362A40AAA7F}" type="parTrans" cxnId="{3DEA567A-A70F-3244-9B61-35DF39B01DE9}">
      <dgm:prSet/>
      <dgm:spPr/>
      <dgm:t>
        <a:bodyPr/>
        <a:lstStyle/>
        <a:p>
          <a:endParaRPr lang="fr-FR"/>
        </a:p>
      </dgm:t>
    </dgm:pt>
    <dgm:pt modelId="{76BA6D51-0906-4645-816E-183274D554E1}" type="sibTrans" cxnId="{3DEA567A-A70F-3244-9B61-35DF39B01DE9}">
      <dgm:prSet/>
      <dgm:spPr/>
      <dgm:t>
        <a:bodyPr/>
        <a:lstStyle/>
        <a:p>
          <a:endParaRPr lang="fr-FR"/>
        </a:p>
      </dgm:t>
    </dgm:pt>
    <dgm:pt modelId="{46E555D9-D995-B44B-A703-7B5DAEDCBBC0}">
      <dgm:prSet phldrT="[Texte]"/>
      <dgm:spPr/>
      <dgm:t>
        <a:bodyPr/>
        <a:lstStyle/>
        <a:p>
          <a:r>
            <a:rPr lang="fr-FR" dirty="0"/>
            <a:t>2</a:t>
          </a:r>
        </a:p>
      </dgm:t>
    </dgm:pt>
    <dgm:pt modelId="{E4236258-9913-354D-A6BF-D9EC7B573CE5}" type="parTrans" cxnId="{09FF8AE7-8FC8-4043-9F4F-5A3B2DFF7C47}">
      <dgm:prSet/>
      <dgm:spPr/>
      <dgm:t>
        <a:bodyPr/>
        <a:lstStyle/>
        <a:p>
          <a:endParaRPr lang="fr-FR"/>
        </a:p>
      </dgm:t>
    </dgm:pt>
    <dgm:pt modelId="{DBD90F19-991C-7D44-9786-7E5BCE48D443}" type="sibTrans" cxnId="{09FF8AE7-8FC8-4043-9F4F-5A3B2DFF7C47}">
      <dgm:prSet/>
      <dgm:spPr/>
      <dgm:t>
        <a:bodyPr/>
        <a:lstStyle/>
        <a:p>
          <a:endParaRPr lang="fr-FR"/>
        </a:p>
      </dgm:t>
    </dgm:pt>
    <dgm:pt modelId="{939A583E-971F-6B47-9EAF-5629DE557EB7}">
      <dgm:prSet phldrT="[Texte]"/>
      <dgm:spPr/>
      <dgm:t>
        <a:bodyPr/>
        <a:lstStyle/>
        <a:p>
          <a:r>
            <a:rPr lang="fr-FR" dirty="0"/>
            <a:t>Cliquez sur « échelle et taille du calque »</a:t>
          </a:r>
        </a:p>
      </dgm:t>
    </dgm:pt>
    <dgm:pt modelId="{7FD596D4-F919-0047-95ED-70E6EB31CD04}" type="parTrans" cxnId="{26CBB212-3763-9B4D-B3C6-FC56C75F699F}">
      <dgm:prSet/>
      <dgm:spPr/>
      <dgm:t>
        <a:bodyPr/>
        <a:lstStyle/>
        <a:p>
          <a:endParaRPr lang="fr-FR"/>
        </a:p>
      </dgm:t>
    </dgm:pt>
    <dgm:pt modelId="{9FF48303-8CAE-AF42-8FC7-037C01D5C1BA}" type="sibTrans" cxnId="{26CBB212-3763-9B4D-B3C6-FC56C75F699F}">
      <dgm:prSet/>
      <dgm:spPr/>
      <dgm:t>
        <a:bodyPr/>
        <a:lstStyle/>
        <a:p>
          <a:endParaRPr lang="fr-FR"/>
        </a:p>
      </dgm:t>
    </dgm:pt>
    <dgm:pt modelId="{65EC0934-3962-E442-B7CF-765C8F026A70}">
      <dgm:prSet phldrT="[Texte]"/>
      <dgm:spPr/>
      <dgm:t>
        <a:bodyPr/>
        <a:lstStyle/>
        <a:p>
          <a:r>
            <a:rPr lang="fr-FR" dirty="0"/>
            <a:t>3</a:t>
          </a:r>
        </a:p>
      </dgm:t>
    </dgm:pt>
    <dgm:pt modelId="{450C0525-2F42-0D4B-A94E-8D0BDCC7759E}" type="parTrans" cxnId="{9CBCAE95-076A-9847-BDC7-CBA043550CF0}">
      <dgm:prSet/>
      <dgm:spPr/>
      <dgm:t>
        <a:bodyPr/>
        <a:lstStyle/>
        <a:p>
          <a:endParaRPr lang="fr-FR"/>
        </a:p>
      </dgm:t>
    </dgm:pt>
    <dgm:pt modelId="{FE5E17E0-7462-2F42-AEF4-410C9AC64278}" type="sibTrans" cxnId="{9CBCAE95-076A-9847-BDC7-CBA043550CF0}">
      <dgm:prSet/>
      <dgm:spPr/>
      <dgm:t>
        <a:bodyPr/>
        <a:lstStyle/>
        <a:p>
          <a:endParaRPr lang="fr-FR"/>
        </a:p>
      </dgm:t>
    </dgm:pt>
    <dgm:pt modelId="{085D22E3-979B-8D49-98FB-80FF524DE3DB}">
      <dgm:prSet phldrT="[Texte]"/>
      <dgm:spPr/>
      <dgm:t>
        <a:bodyPr/>
        <a:lstStyle/>
        <a:p>
          <a:r>
            <a:rPr lang="fr-FR" dirty="0"/>
            <a:t>Choisissez une largeur de 400 puis cliquez sur « mise à l’échelle »</a:t>
          </a:r>
        </a:p>
      </dgm:t>
    </dgm:pt>
    <dgm:pt modelId="{22841ADD-46B8-2F47-9137-C71BE70795D9}" type="parTrans" cxnId="{20E139C0-BD79-4A4E-A5BB-AF03B5AC02A3}">
      <dgm:prSet/>
      <dgm:spPr/>
      <dgm:t>
        <a:bodyPr/>
        <a:lstStyle/>
        <a:p>
          <a:endParaRPr lang="fr-FR"/>
        </a:p>
      </dgm:t>
    </dgm:pt>
    <dgm:pt modelId="{FED529BA-3228-C740-BEFF-0F7D02949160}" type="sibTrans" cxnId="{20E139C0-BD79-4A4E-A5BB-AF03B5AC02A3}">
      <dgm:prSet/>
      <dgm:spPr/>
      <dgm:t>
        <a:bodyPr/>
        <a:lstStyle/>
        <a:p>
          <a:endParaRPr lang="fr-FR"/>
        </a:p>
      </dgm:t>
    </dgm:pt>
    <dgm:pt modelId="{61FB20F5-0BA6-F74C-AF31-B004FC306547}" type="pres">
      <dgm:prSet presAssocID="{A1ABFFF5-1DDE-0840-8C39-2E25A7F6511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E3A4854-35D2-004D-B021-1C28D1273155}" type="pres">
      <dgm:prSet presAssocID="{7DCD8080-8A59-2440-BAF9-1E58EACB7205}" presName="compNode" presStyleCnt="0"/>
      <dgm:spPr/>
    </dgm:pt>
    <dgm:pt modelId="{8A7BBA80-FA1B-2145-9B13-48C629FEB510}" type="pres">
      <dgm:prSet presAssocID="{7DCD8080-8A59-2440-BAF9-1E58EACB7205}" presName="noGeometry" presStyleCnt="0"/>
      <dgm:spPr/>
    </dgm:pt>
    <dgm:pt modelId="{D315A829-AEED-0546-9249-E3F682C7F0C4}" type="pres">
      <dgm:prSet presAssocID="{7DCD8080-8A59-2440-BAF9-1E58EACB7205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406956F-DA04-2843-A95E-8D2013E3BEAC}" type="pres">
      <dgm:prSet presAssocID="{7DCD8080-8A59-2440-BAF9-1E58EACB7205}" presName="childTextHidden" presStyleLbl="bgAccFollowNode1" presStyleIdx="0" presStyleCnt="3"/>
      <dgm:spPr/>
      <dgm:t>
        <a:bodyPr/>
        <a:lstStyle/>
        <a:p>
          <a:endParaRPr lang="fr-FR"/>
        </a:p>
      </dgm:t>
    </dgm:pt>
    <dgm:pt modelId="{2A5AFE16-8985-7B4D-A3BA-6F46B34E709C}" type="pres">
      <dgm:prSet presAssocID="{7DCD8080-8A59-2440-BAF9-1E58EACB720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47F1F0-3ACD-D647-B585-668B9DF554ED}" type="pres">
      <dgm:prSet presAssocID="{7DCD8080-8A59-2440-BAF9-1E58EACB7205}" presName="aSpace" presStyleCnt="0"/>
      <dgm:spPr/>
    </dgm:pt>
    <dgm:pt modelId="{85FEDDD2-F046-074C-8EEB-ED9BD988F2E4}" type="pres">
      <dgm:prSet presAssocID="{46E555D9-D995-B44B-A703-7B5DAEDCBBC0}" presName="compNode" presStyleCnt="0"/>
      <dgm:spPr/>
    </dgm:pt>
    <dgm:pt modelId="{EBBB9CCE-E234-874D-8D8B-BFD5D43D8506}" type="pres">
      <dgm:prSet presAssocID="{46E555D9-D995-B44B-A703-7B5DAEDCBBC0}" presName="noGeometry" presStyleCnt="0"/>
      <dgm:spPr/>
    </dgm:pt>
    <dgm:pt modelId="{A4D54DB5-E644-DF40-B4EB-F5806439F62D}" type="pres">
      <dgm:prSet presAssocID="{46E555D9-D995-B44B-A703-7B5DAEDCBBC0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B26B61-C731-D04A-B449-EC3DCA4B8662}" type="pres">
      <dgm:prSet presAssocID="{46E555D9-D995-B44B-A703-7B5DAEDCBBC0}" presName="childTextHidden" presStyleLbl="bgAccFollowNode1" presStyleIdx="1" presStyleCnt="3"/>
      <dgm:spPr/>
      <dgm:t>
        <a:bodyPr/>
        <a:lstStyle/>
        <a:p>
          <a:endParaRPr lang="fr-FR"/>
        </a:p>
      </dgm:t>
    </dgm:pt>
    <dgm:pt modelId="{385D1856-964A-7044-BB60-04E3CF9A773F}" type="pres">
      <dgm:prSet presAssocID="{46E555D9-D995-B44B-A703-7B5DAEDCBBC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33BA8D5-68ED-4240-B41A-D90A9EEEE6E7}" type="pres">
      <dgm:prSet presAssocID="{46E555D9-D995-B44B-A703-7B5DAEDCBBC0}" presName="aSpace" presStyleCnt="0"/>
      <dgm:spPr/>
    </dgm:pt>
    <dgm:pt modelId="{5C8B0CE5-C337-E148-8F93-5A17C9622EE2}" type="pres">
      <dgm:prSet presAssocID="{65EC0934-3962-E442-B7CF-765C8F026A70}" presName="compNode" presStyleCnt="0"/>
      <dgm:spPr/>
    </dgm:pt>
    <dgm:pt modelId="{2876B753-DC68-824B-88BD-85089D6300B9}" type="pres">
      <dgm:prSet presAssocID="{65EC0934-3962-E442-B7CF-765C8F026A70}" presName="noGeometry" presStyleCnt="0"/>
      <dgm:spPr/>
    </dgm:pt>
    <dgm:pt modelId="{66F305BE-A6FA-A944-969B-4089CF9AEC93}" type="pres">
      <dgm:prSet presAssocID="{65EC0934-3962-E442-B7CF-765C8F026A70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1C183CA-AD9C-B347-A8FE-F4710B3B2A78}" type="pres">
      <dgm:prSet presAssocID="{65EC0934-3962-E442-B7CF-765C8F026A70}" presName="childTextHidden" presStyleLbl="bgAccFollowNode1" presStyleIdx="2" presStyleCnt="3"/>
      <dgm:spPr/>
      <dgm:t>
        <a:bodyPr/>
        <a:lstStyle/>
        <a:p>
          <a:endParaRPr lang="fr-FR"/>
        </a:p>
      </dgm:t>
    </dgm:pt>
    <dgm:pt modelId="{84D1CC8D-4E33-FB47-9BD7-B226D27C84CC}" type="pres">
      <dgm:prSet presAssocID="{65EC0934-3962-E442-B7CF-765C8F026A7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9FF8AE7-8FC8-4043-9F4F-5A3B2DFF7C47}" srcId="{A1ABFFF5-1DDE-0840-8C39-2E25A7F6511C}" destId="{46E555D9-D995-B44B-A703-7B5DAEDCBBC0}" srcOrd="1" destOrd="0" parTransId="{E4236258-9913-354D-A6BF-D9EC7B573CE5}" sibTransId="{DBD90F19-991C-7D44-9786-7E5BCE48D443}"/>
    <dgm:cxn modelId="{9236DCE8-1E78-A647-8D17-A2BB94B40A42}" type="presOf" srcId="{65EC0934-3962-E442-B7CF-765C8F026A70}" destId="{84D1CC8D-4E33-FB47-9BD7-B226D27C84CC}" srcOrd="0" destOrd="0" presId="urn:microsoft.com/office/officeart/2005/8/layout/hProcess6"/>
    <dgm:cxn modelId="{0EFB481B-2254-5D45-9EF0-EE7ECDDB9B5A}" type="presOf" srcId="{49652A3F-863E-CD49-AAE6-8A9E33215812}" destId="{D315A829-AEED-0546-9249-E3F682C7F0C4}" srcOrd="0" destOrd="0" presId="urn:microsoft.com/office/officeart/2005/8/layout/hProcess6"/>
    <dgm:cxn modelId="{3DEA567A-A70F-3244-9B61-35DF39B01DE9}" srcId="{7DCD8080-8A59-2440-BAF9-1E58EACB7205}" destId="{49652A3F-863E-CD49-AAE6-8A9E33215812}" srcOrd="0" destOrd="0" parTransId="{6DA9B31A-4781-BF4F-B37E-9362A40AAA7F}" sibTransId="{76BA6D51-0906-4645-816E-183274D554E1}"/>
    <dgm:cxn modelId="{AF765882-2BA1-CB48-8E7C-684280F0BE01}" type="presOf" srcId="{7DCD8080-8A59-2440-BAF9-1E58EACB7205}" destId="{2A5AFE16-8985-7B4D-A3BA-6F46B34E709C}" srcOrd="0" destOrd="0" presId="urn:microsoft.com/office/officeart/2005/8/layout/hProcess6"/>
    <dgm:cxn modelId="{7FC85AEF-190D-AE42-93EA-0EF74B94CCBA}" type="presOf" srcId="{939A583E-971F-6B47-9EAF-5629DE557EB7}" destId="{60B26B61-C731-D04A-B449-EC3DCA4B8662}" srcOrd="1" destOrd="0" presId="urn:microsoft.com/office/officeart/2005/8/layout/hProcess6"/>
    <dgm:cxn modelId="{6EDA4C5B-D312-4945-982A-92E1A29274A5}" type="presOf" srcId="{46E555D9-D995-B44B-A703-7B5DAEDCBBC0}" destId="{385D1856-964A-7044-BB60-04E3CF9A773F}" srcOrd="0" destOrd="0" presId="urn:microsoft.com/office/officeart/2005/8/layout/hProcess6"/>
    <dgm:cxn modelId="{9CED416A-2252-724D-8270-0EAA0F582912}" srcId="{A1ABFFF5-1DDE-0840-8C39-2E25A7F6511C}" destId="{7DCD8080-8A59-2440-BAF9-1E58EACB7205}" srcOrd="0" destOrd="0" parTransId="{8E9D7AB5-65CB-5F4C-91E5-4AB188D89CE7}" sibTransId="{553C1398-85BC-DE4A-9F56-C65CDD383C01}"/>
    <dgm:cxn modelId="{FBE703A4-AC11-B343-9655-EA0F4AAAFD4C}" type="presOf" srcId="{085D22E3-979B-8D49-98FB-80FF524DE3DB}" destId="{66F305BE-A6FA-A944-969B-4089CF9AEC93}" srcOrd="0" destOrd="0" presId="urn:microsoft.com/office/officeart/2005/8/layout/hProcess6"/>
    <dgm:cxn modelId="{04CC68B1-8063-864E-BDED-AEBC69C086E9}" type="presOf" srcId="{49652A3F-863E-CD49-AAE6-8A9E33215812}" destId="{0406956F-DA04-2843-A95E-8D2013E3BEAC}" srcOrd="1" destOrd="0" presId="urn:microsoft.com/office/officeart/2005/8/layout/hProcess6"/>
    <dgm:cxn modelId="{E2149015-3A8E-8E44-9A01-0CC8E535E5B8}" type="presOf" srcId="{085D22E3-979B-8D49-98FB-80FF524DE3DB}" destId="{01C183CA-AD9C-B347-A8FE-F4710B3B2A78}" srcOrd="1" destOrd="0" presId="urn:microsoft.com/office/officeart/2005/8/layout/hProcess6"/>
    <dgm:cxn modelId="{4607B748-299A-8B49-9C4C-5957018304BD}" type="presOf" srcId="{939A583E-971F-6B47-9EAF-5629DE557EB7}" destId="{A4D54DB5-E644-DF40-B4EB-F5806439F62D}" srcOrd="0" destOrd="0" presId="urn:microsoft.com/office/officeart/2005/8/layout/hProcess6"/>
    <dgm:cxn modelId="{20E139C0-BD79-4A4E-A5BB-AF03B5AC02A3}" srcId="{65EC0934-3962-E442-B7CF-765C8F026A70}" destId="{085D22E3-979B-8D49-98FB-80FF524DE3DB}" srcOrd="0" destOrd="0" parTransId="{22841ADD-46B8-2F47-9137-C71BE70795D9}" sibTransId="{FED529BA-3228-C740-BEFF-0F7D02949160}"/>
    <dgm:cxn modelId="{9CBCAE95-076A-9847-BDC7-CBA043550CF0}" srcId="{A1ABFFF5-1DDE-0840-8C39-2E25A7F6511C}" destId="{65EC0934-3962-E442-B7CF-765C8F026A70}" srcOrd="2" destOrd="0" parTransId="{450C0525-2F42-0D4B-A94E-8D0BDCC7759E}" sibTransId="{FE5E17E0-7462-2F42-AEF4-410C9AC64278}"/>
    <dgm:cxn modelId="{FB58EF98-36E5-3743-8F72-1A1ABFA7D9A7}" type="presOf" srcId="{A1ABFFF5-1DDE-0840-8C39-2E25A7F6511C}" destId="{61FB20F5-0BA6-F74C-AF31-B004FC306547}" srcOrd="0" destOrd="0" presId="urn:microsoft.com/office/officeart/2005/8/layout/hProcess6"/>
    <dgm:cxn modelId="{26CBB212-3763-9B4D-B3C6-FC56C75F699F}" srcId="{46E555D9-D995-B44B-A703-7B5DAEDCBBC0}" destId="{939A583E-971F-6B47-9EAF-5629DE557EB7}" srcOrd="0" destOrd="0" parTransId="{7FD596D4-F919-0047-95ED-70E6EB31CD04}" sibTransId="{9FF48303-8CAE-AF42-8FC7-037C01D5C1BA}"/>
    <dgm:cxn modelId="{0325607F-DEE9-7D49-8C31-704400917253}" type="presParOf" srcId="{61FB20F5-0BA6-F74C-AF31-B004FC306547}" destId="{FE3A4854-35D2-004D-B021-1C28D1273155}" srcOrd="0" destOrd="0" presId="urn:microsoft.com/office/officeart/2005/8/layout/hProcess6"/>
    <dgm:cxn modelId="{73E2F867-F213-534E-B406-B282EA937A4A}" type="presParOf" srcId="{FE3A4854-35D2-004D-B021-1C28D1273155}" destId="{8A7BBA80-FA1B-2145-9B13-48C629FEB510}" srcOrd="0" destOrd="0" presId="urn:microsoft.com/office/officeart/2005/8/layout/hProcess6"/>
    <dgm:cxn modelId="{98CD567C-048E-D94C-98B6-2C64D4F555A5}" type="presParOf" srcId="{FE3A4854-35D2-004D-B021-1C28D1273155}" destId="{D315A829-AEED-0546-9249-E3F682C7F0C4}" srcOrd="1" destOrd="0" presId="urn:microsoft.com/office/officeart/2005/8/layout/hProcess6"/>
    <dgm:cxn modelId="{7DC87627-B30C-3349-A171-01FAE8D67F62}" type="presParOf" srcId="{FE3A4854-35D2-004D-B021-1C28D1273155}" destId="{0406956F-DA04-2843-A95E-8D2013E3BEAC}" srcOrd="2" destOrd="0" presId="urn:microsoft.com/office/officeart/2005/8/layout/hProcess6"/>
    <dgm:cxn modelId="{18D5035C-40CA-774A-BE51-B3C3D8D921F1}" type="presParOf" srcId="{FE3A4854-35D2-004D-B021-1C28D1273155}" destId="{2A5AFE16-8985-7B4D-A3BA-6F46B34E709C}" srcOrd="3" destOrd="0" presId="urn:microsoft.com/office/officeart/2005/8/layout/hProcess6"/>
    <dgm:cxn modelId="{AC94D277-B1C9-8D43-9D44-B132E0083F56}" type="presParOf" srcId="{61FB20F5-0BA6-F74C-AF31-B004FC306547}" destId="{A647F1F0-3ACD-D647-B585-668B9DF554ED}" srcOrd="1" destOrd="0" presId="urn:microsoft.com/office/officeart/2005/8/layout/hProcess6"/>
    <dgm:cxn modelId="{013CA758-1526-164A-AE8E-DDB3684A0BCA}" type="presParOf" srcId="{61FB20F5-0BA6-F74C-AF31-B004FC306547}" destId="{85FEDDD2-F046-074C-8EEB-ED9BD988F2E4}" srcOrd="2" destOrd="0" presId="urn:microsoft.com/office/officeart/2005/8/layout/hProcess6"/>
    <dgm:cxn modelId="{BBFB1FBC-67D7-B049-8060-FB8379A9D0E5}" type="presParOf" srcId="{85FEDDD2-F046-074C-8EEB-ED9BD988F2E4}" destId="{EBBB9CCE-E234-874D-8D8B-BFD5D43D8506}" srcOrd="0" destOrd="0" presId="urn:microsoft.com/office/officeart/2005/8/layout/hProcess6"/>
    <dgm:cxn modelId="{5C7D01F8-DDFC-434E-AB4A-EB0136004CFE}" type="presParOf" srcId="{85FEDDD2-F046-074C-8EEB-ED9BD988F2E4}" destId="{A4D54DB5-E644-DF40-B4EB-F5806439F62D}" srcOrd="1" destOrd="0" presId="urn:microsoft.com/office/officeart/2005/8/layout/hProcess6"/>
    <dgm:cxn modelId="{6913C587-2CFC-3E47-A67F-5E9E31629CD3}" type="presParOf" srcId="{85FEDDD2-F046-074C-8EEB-ED9BD988F2E4}" destId="{60B26B61-C731-D04A-B449-EC3DCA4B8662}" srcOrd="2" destOrd="0" presId="urn:microsoft.com/office/officeart/2005/8/layout/hProcess6"/>
    <dgm:cxn modelId="{15AADD08-23B6-DD40-9AE6-308DA5AAA656}" type="presParOf" srcId="{85FEDDD2-F046-074C-8EEB-ED9BD988F2E4}" destId="{385D1856-964A-7044-BB60-04E3CF9A773F}" srcOrd="3" destOrd="0" presId="urn:microsoft.com/office/officeart/2005/8/layout/hProcess6"/>
    <dgm:cxn modelId="{4B611543-62DB-AF4F-8DD6-FDE12172EB55}" type="presParOf" srcId="{61FB20F5-0BA6-F74C-AF31-B004FC306547}" destId="{933BA8D5-68ED-4240-B41A-D90A9EEEE6E7}" srcOrd="3" destOrd="0" presId="urn:microsoft.com/office/officeart/2005/8/layout/hProcess6"/>
    <dgm:cxn modelId="{FF617956-94D0-0040-9B8E-CD17C0BD41E0}" type="presParOf" srcId="{61FB20F5-0BA6-F74C-AF31-B004FC306547}" destId="{5C8B0CE5-C337-E148-8F93-5A17C9622EE2}" srcOrd="4" destOrd="0" presId="urn:microsoft.com/office/officeart/2005/8/layout/hProcess6"/>
    <dgm:cxn modelId="{91F11151-6404-1047-AFF9-3C32F476FF5F}" type="presParOf" srcId="{5C8B0CE5-C337-E148-8F93-5A17C9622EE2}" destId="{2876B753-DC68-824B-88BD-85089D6300B9}" srcOrd="0" destOrd="0" presId="urn:microsoft.com/office/officeart/2005/8/layout/hProcess6"/>
    <dgm:cxn modelId="{7902446E-852C-C34A-B0E7-9A0469523294}" type="presParOf" srcId="{5C8B0CE5-C337-E148-8F93-5A17C9622EE2}" destId="{66F305BE-A6FA-A944-969B-4089CF9AEC93}" srcOrd="1" destOrd="0" presId="urn:microsoft.com/office/officeart/2005/8/layout/hProcess6"/>
    <dgm:cxn modelId="{B3C382F1-8234-0545-9E72-50977AA64CB0}" type="presParOf" srcId="{5C8B0CE5-C337-E148-8F93-5A17C9622EE2}" destId="{01C183CA-AD9C-B347-A8FE-F4710B3B2A78}" srcOrd="2" destOrd="0" presId="urn:microsoft.com/office/officeart/2005/8/layout/hProcess6"/>
    <dgm:cxn modelId="{4D8C4475-A25C-434E-8F03-336FD04DE2FB}" type="presParOf" srcId="{5C8B0CE5-C337-E148-8F93-5A17C9622EE2}" destId="{84D1CC8D-4E33-FB47-9BD7-B226D27C84CC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D5CDFD-4D59-C140-A9D4-DF3F2C9F1FB7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AC7F7F1-BD9A-364A-9810-39238886F24A}">
      <dgm:prSet/>
      <dgm:spPr/>
      <dgm:t>
        <a:bodyPr/>
        <a:lstStyle/>
        <a:p>
          <a:r>
            <a:rPr lang="fr-FR"/>
            <a:t>Rajoutons du texte à notre image.</a:t>
          </a:r>
        </a:p>
      </dgm:t>
    </dgm:pt>
    <dgm:pt modelId="{28D010C7-45B7-FC43-9E1F-9A7BBD0959F4}" type="parTrans" cxnId="{A3351816-6B14-3D4F-8A61-932A5EC71A86}">
      <dgm:prSet/>
      <dgm:spPr/>
      <dgm:t>
        <a:bodyPr/>
        <a:lstStyle/>
        <a:p>
          <a:endParaRPr lang="fr-FR"/>
        </a:p>
      </dgm:t>
    </dgm:pt>
    <dgm:pt modelId="{6DFCCAFB-2878-994B-8EFC-0ECB98139484}" type="sibTrans" cxnId="{A3351816-6B14-3D4F-8A61-932A5EC71A86}">
      <dgm:prSet/>
      <dgm:spPr/>
      <dgm:t>
        <a:bodyPr/>
        <a:lstStyle/>
        <a:p>
          <a:endParaRPr lang="fr-FR"/>
        </a:p>
      </dgm:t>
    </dgm:pt>
    <dgm:pt modelId="{F3F06912-0F0D-FD40-9752-52607BE8369F}">
      <dgm:prSet/>
      <dgm:spPr/>
      <dgm:t>
        <a:bodyPr/>
        <a:lstStyle/>
        <a:p>
          <a:r>
            <a:rPr lang="fr-FR"/>
            <a:t>Sur la palette d’outils, cliquez sur l’icone en forme de A</a:t>
          </a:r>
        </a:p>
      </dgm:t>
    </dgm:pt>
    <dgm:pt modelId="{52E6197F-1283-CB4F-AAF9-A91262D4A469}" type="parTrans" cxnId="{8864685D-D0F1-2C4A-904F-20BA711E4F73}">
      <dgm:prSet/>
      <dgm:spPr/>
      <dgm:t>
        <a:bodyPr/>
        <a:lstStyle/>
        <a:p>
          <a:endParaRPr lang="fr-FR"/>
        </a:p>
      </dgm:t>
    </dgm:pt>
    <dgm:pt modelId="{D29B4B14-4766-8F43-A739-01EB58753285}" type="sibTrans" cxnId="{8864685D-D0F1-2C4A-904F-20BA711E4F73}">
      <dgm:prSet/>
      <dgm:spPr/>
      <dgm:t>
        <a:bodyPr/>
        <a:lstStyle/>
        <a:p>
          <a:endParaRPr lang="fr-FR"/>
        </a:p>
      </dgm:t>
    </dgm:pt>
    <dgm:pt modelId="{A9474059-B359-FB48-8C73-DDDF68F1A185}">
      <dgm:prSet/>
      <dgm:spPr/>
      <dgm:t>
        <a:bodyPr/>
        <a:lstStyle/>
        <a:p>
          <a:r>
            <a:rPr lang="fr-FR"/>
            <a:t>Cliquez ensuite n’importe où sur le fond blanc de votre image</a:t>
          </a:r>
        </a:p>
      </dgm:t>
    </dgm:pt>
    <dgm:pt modelId="{86880252-E238-D44F-88ED-97A3CB7C1B5D}" type="parTrans" cxnId="{E266CA3B-440B-2E46-8E8B-0EF6268F5E05}">
      <dgm:prSet/>
      <dgm:spPr/>
      <dgm:t>
        <a:bodyPr/>
        <a:lstStyle/>
        <a:p>
          <a:endParaRPr lang="fr-FR"/>
        </a:p>
      </dgm:t>
    </dgm:pt>
    <dgm:pt modelId="{244100F3-7FD5-0F41-87E2-8EB63276108A}" type="sibTrans" cxnId="{E266CA3B-440B-2E46-8E8B-0EF6268F5E05}">
      <dgm:prSet/>
      <dgm:spPr/>
      <dgm:t>
        <a:bodyPr/>
        <a:lstStyle/>
        <a:p>
          <a:endParaRPr lang="fr-FR"/>
        </a:p>
      </dgm:t>
    </dgm:pt>
    <dgm:pt modelId="{B4C2A309-D28B-DF43-AE77-7B49224C26B9}">
      <dgm:prSet/>
      <dgm:spPr/>
      <dgm:t>
        <a:bodyPr/>
        <a:lstStyle/>
        <a:p>
          <a:r>
            <a:rPr lang="fr-FR"/>
            <a:t>Ecrivez le mot de votre choix</a:t>
          </a:r>
        </a:p>
      </dgm:t>
    </dgm:pt>
    <dgm:pt modelId="{2D312EEB-0220-3542-B4BB-24B76E138E0A}" type="parTrans" cxnId="{2F70934F-2440-324E-95FC-5AF5BD5B277D}">
      <dgm:prSet/>
      <dgm:spPr/>
      <dgm:t>
        <a:bodyPr/>
        <a:lstStyle/>
        <a:p>
          <a:endParaRPr lang="fr-FR"/>
        </a:p>
      </dgm:t>
    </dgm:pt>
    <dgm:pt modelId="{E265A832-5833-D84F-A751-09E95FA7A4C9}" type="sibTrans" cxnId="{2F70934F-2440-324E-95FC-5AF5BD5B277D}">
      <dgm:prSet/>
      <dgm:spPr/>
      <dgm:t>
        <a:bodyPr/>
        <a:lstStyle/>
        <a:p>
          <a:endParaRPr lang="fr-FR"/>
        </a:p>
      </dgm:t>
    </dgm:pt>
    <dgm:pt modelId="{45AAE913-2E47-4045-ADA3-8D5BD45C937E}">
      <dgm:prSet/>
      <dgm:spPr/>
      <dgm:t>
        <a:bodyPr/>
        <a:lstStyle/>
        <a:p>
          <a:r>
            <a:rPr lang="fr-FR" dirty="0"/>
            <a:t>Vous pouvez voir que votre texte est apparu dans les calques à droite</a:t>
          </a:r>
        </a:p>
      </dgm:t>
    </dgm:pt>
    <dgm:pt modelId="{D8B17875-B3E0-5E48-9FD7-9DBD59166B47}" type="parTrans" cxnId="{3643E5E8-B45D-154D-BFA9-1A1176ADADB1}">
      <dgm:prSet/>
      <dgm:spPr/>
    </dgm:pt>
    <dgm:pt modelId="{4BFD206D-D9B1-C441-A1E1-E0F0BC45DBCD}" type="sibTrans" cxnId="{3643E5E8-B45D-154D-BFA9-1A1176ADADB1}">
      <dgm:prSet/>
      <dgm:spPr/>
    </dgm:pt>
    <dgm:pt modelId="{B1942CDC-4C63-DE46-BC03-E47F9A1A8323}" type="pres">
      <dgm:prSet presAssocID="{65D5CDFD-4D59-C140-A9D4-DF3F2C9F1FB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81838DD-B0B4-204E-871F-4D4C7145A557}" type="pres">
      <dgm:prSet presAssocID="{CAC7F7F1-BD9A-364A-9810-39238886F24A}" presName="parentLin" presStyleCnt="0"/>
      <dgm:spPr/>
    </dgm:pt>
    <dgm:pt modelId="{22F44FF8-5FB1-BC4E-9A44-7F5D21D1FB1F}" type="pres">
      <dgm:prSet presAssocID="{CAC7F7F1-BD9A-364A-9810-39238886F24A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F6AF74FE-D49C-EB44-B994-5378CED0DEFD}" type="pres">
      <dgm:prSet presAssocID="{CAC7F7F1-BD9A-364A-9810-39238886F24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782378-E1C0-DD4D-B6FB-BE2CB800390D}" type="pres">
      <dgm:prSet presAssocID="{CAC7F7F1-BD9A-364A-9810-39238886F24A}" presName="negativeSpace" presStyleCnt="0"/>
      <dgm:spPr/>
    </dgm:pt>
    <dgm:pt modelId="{B18D25D7-387E-0140-93B8-1932E1712FFE}" type="pres">
      <dgm:prSet presAssocID="{CAC7F7F1-BD9A-364A-9810-39238886F24A}" presName="childText" presStyleLbl="conFgAcc1" presStyleIdx="0" presStyleCnt="5">
        <dgm:presLayoutVars>
          <dgm:bulletEnabled val="1"/>
        </dgm:presLayoutVars>
      </dgm:prSet>
      <dgm:spPr/>
    </dgm:pt>
    <dgm:pt modelId="{87717C87-9D0C-3A45-8AD4-50558F7D9A9E}" type="pres">
      <dgm:prSet presAssocID="{6DFCCAFB-2878-994B-8EFC-0ECB98139484}" presName="spaceBetweenRectangles" presStyleCnt="0"/>
      <dgm:spPr/>
    </dgm:pt>
    <dgm:pt modelId="{384550C1-C045-E24D-903F-3C16557318A3}" type="pres">
      <dgm:prSet presAssocID="{F3F06912-0F0D-FD40-9752-52607BE8369F}" presName="parentLin" presStyleCnt="0"/>
      <dgm:spPr/>
    </dgm:pt>
    <dgm:pt modelId="{C2AF2490-400E-2D40-86D1-7332A584511A}" type="pres">
      <dgm:prSet presAssocID="{F3F06912-0F0D-FD40-9752-52607BE8369F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FAD23B74-7A40-C44D-ACD2-234AF4F2F1F1}" type="pres">
      <dgm:prSet presAssocID="{F3F06912-0F0D-FD40-9752-52607BE8369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45688BA-04BA-1B40-B92E-FBF60B1CD993}" type="pres">
      <dgm:prSet presAssocID="{F3F06912-0F0D-FD40-9752-52607BE8369F}" presName="negativeSpace" presStyleCnt="0"/>
      <dgm:spPr/>
    </dgm:pt>
    <dgm:pt modelId="{6CB8C9FB-C7D8-9C46-922A-244392F599A0}" type="pres">
      <dgm:prSet presAssocID="{F3F06912-0F0D-FD40-9752-52607BE8369F}" presName="childText" presStyleLbl="conFgAcc1" presStyleIdx="1" presStyleCnt="5">
        <dgm:presLayoutVars>
          <dgm:bulletEnabled val="1"/>
        </dgm:presLayoutVars>
      </dgm:prSet>
      <dgm:spPr/>
    </dgm:pt>
    <dgm:pt modelId="{49F407C0-79C2-2D44-9B1A-96D9AFB39DCA}" type="pres">
      <dgm:prSet presAssocID="{D29B4B14-4766-8F43-A739-01EB58753285}" presName="spaceBetweenRectangles" presStyleCnt="0"/>
      <dgm:spPr/>
    </dgm:pt>
    <dgm:pt modelId="{8E51E724-AC79-004F-ACA2-B3EF4A6C84B3}" type="pres">
      <dgm:prSet presAssocID="{A9474059-B359-FB48-8C73-DDDF68F1A185}" presName="parentLin" presStyleCnt="0"/>
      <dgm:spPr/>
    </dgm:pt>
    <dgm:pt modelId="{63464914-93EE-F742-AD96-116DBEF3ABA2}" type="pres">
      <dgm:prSet presAssocID="{A9474059-B359-FB48-8C73-DDDF68F1A185}" presName="parentLeftMargin" presStyleLbl="node1" presStyleIdx="1" presStyleCnt="5"/>
      <dgm:spPr/>
      <dgm:t>
        <a:bodyPr/>
        <a:lstStyle/>
        <a:p>
          <a:endParaRPr lang="fr-FR"/>
        </a:p>
      </dgm:t>
    </dgm:pt>
    <dgm:pt modelId="{5BE1BC92-E251-A448-AFCC-51DC499BDEAE}" type="pres">
      <dgm:prSet presAssocID="{A9474059-B359-FB48-8C73-DDDF68F1A18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0BD92F-04DA-FE46-85F2-0184BC794D87}" type="pres">
      <dgm:prSet presAssocID="{A9474059-B359-FB48-8C73-DDDF68F1A185}" presName="negativeSpace" presStyleCnt="0"/>
      <dgm:spPr/>
    </dgm:pt>
    <dgm:pt modelId="{91AD4EEC-E679-A441-9B33-2AFEC840BB50}" type="pres">
      <dgm:prSet presAssocID="{A9474059-B359-FB48-8C73-DDDF68F1A185}" presName="childText" presStyleLbl="conFgAcc1" presStyleIdx="2" presStyleCnt="5">
        <dgm:presLayoutVars>
          <dgm:bulletEnabled val="1"/>
        </dgm:presLayoutVars>
      </dgm:prSet>
      <dgm:spPr/>
    </dgm:pt>
    <dgm:pt modelId="{E3EBD159-9932-974A-89D0-0D0DAB8651DC}" type="pres">
      <dgm:prSet presAssocID="{244100F3-7FD5-0F41-87E2-8EB63276108A}" presName="spaceBetweenRectangles" presStyleCnt="0"/>
      <dgm:spPr/>
    </dgm:pt>
    <dgm:pt modelId="{C0DAA414-4B5F-3F41-8042-676166E9E9F6}" type="pres">
      <dgm:prSet presAssocID="{B4C2A309-D28B-DF43-AE77-7B49224C26B9}" presName="parentLin" presStyleCnt="0"/>
      <dgm:spPr/>
    </dgm:pt>
    <dgm:pt modelId="{C9FA889C-B130-1E48-A6A7-B1BFBA160448}" type="pres">
      <dgm:prSet presAssocID="{B4C2A309-D28B-DF43-AE77-7B49224C26B9}" presName="parentLeftMargin" presStyleLbl="node1" presStyleIdx="2" presStyleCnt="5"/>
      <dgm:spPr/>
      <dgm:t>
        <a:bodyPr/>
        <a:lstStyle/>
        <a:p>
          <a:endParaRPr lang="fr-FR"/>
        </a:p>
      </dgm:t>
    </dgm:pt>
    <dgm:pt modelId="{410691C4-3938-D44F-87D0-161EA8E4DEA7}" type="pres">
      <dgm:prSet presAssocID="{B4C2A309-D28B-DF43-AE77-7B49224C26B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F23694C-702D-AB46-A372-B0DCBD4E0C5E}" type="pres">
      <dgm:prSet presAssocID="{B4C2A309-D28B-DF43-AE77-7B49224C26B9}" presName="negativeSpace" presStyleCnt="0"/>
      <dgm:spPr/>
    </dgm:pt>
    <dgm:pt modelId="{56A48153-78BD-2743-AF44-52768E1C6276}" type="pres">
      <dgm:prSet presAssocID="{B4C2A309-D28B-DF43-AE77-7B49224C26B9}" presName="childText" presStyleLbl="conFgAcc1" presStyleIdx="3" presStyleCnt="5">
        <dgm:presLayoutVars>
          <dgm:bulletEnabled val="1"/>
        </dgm:presLayoutVars>
      </dgm:prSet>
      <dgm:spPr/>
    </dgm:pt>
    <dgm:pt modelId="{04925487-AD71-A54F-9259-955A9E9A757E}" type="pres">
      <dgm:prSet presAssocID="{E265A832-5833-D84F-A751-09E95FA7A4C9}" presName="spaceBetweenRectangles" presStyleCnt="0"/>
      <dgm:spPr/>
    </dgm:pt>
    <dgm:pt modelId="{7590D2AB-D102-1247-BFC6-99740FE53930}" type="pres">
      <dgm:prSet presAssocID="{45AAE913-2E47-4045-ADA3-8D5BD45C937E}" presName="parentLin" presStyleCnt="0"/>
      <dgm:spPr/>
    </dgm:pt>
    <dgm:pt modelId="{32C91BA0-8D22-E743-8EB0-361CCC32B102}" type="pres">
      <dgm:prSet presAssocID="{45AAE913-2E47-4045-ADA3-8D5BD45C937E}" presName="parentLeftMargin" presStyleLbl="node1" presStyleIdx="3" presStyleCnt="5"/>
      <dgm:spPr/>
      <dgm:t>
        <a:bodyPr/>
        <a:lstStyle/>
        <a:p>
          <a:endParaRPr lang="fr-FR"/>
        </a:p>
      </dgm:t>
    </dgm:pt>
    <dgm:pt modelId="{A5F8F327-66A6-114D-9EE4-3172F3A64437}" type="pres">
      <dgm:prSet presAssocID="{45AAE913-2E47-4045-ADA3-8D5BD45C937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8CADBA-F905-D841-910E-9920574AAA4F}" type="pres">
      <dgm:prSet presAssocID="{45AAE913-2E47-4045-ADA3-8D5BD45C937E}" presName="negativeSpace" presStyleCnt="0"/>
      <dgm:spPr/>
    </dgm:pt>
    <dgm:pt modelId="{22C0849F-65BE-A344-B879-1DB4CB764EC3}" type="pres">
      <dgm:prSet presAssocID="{45AAE913-2E47-4045-ADA3-8D5BD45C937E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28FC614-C0B9-0146-9616-FE66A6C40067}" type="presOf" srcId="{45AAE913-2E47-4045-ADA3-8D5BD45C937E}" destId="{A5F8F327-66A6-114D-9EE4-3172F3A64437}" srcOrd="1" destOrd="0" presId="urn:microsoft.com/office/officeart/2005/8/layout/list1"/>
    <dgm:cxn modelId="{E266CA3B-440B-2E46-8E8B-0EF6268F5E05}" srcId="{65D5CDFD-4D59-C140-A9D4-DF3F2C9F1FB7}" destId="{A9474059-B359-FB48-8C73-DDDF68F1A185}" srcOrd="2" destOrd="0" parTransId="{86880252-E238-D44F-88ED-97A3CB7C1B5D}" sibTransId="{244100F3-7FD5-0F41-87E2-8EB63276108A}"/>
    <dgm:cxn modelId="{A3351816-6B14-3D4F-8A61-932A5EC71A86}" srcId="{65D5CDFD-4D59-C140-A9D4-DF3F2C9F1FB7}" destId="{CAC7F7F1-BD9A-364A-9810-39238886F24A}" srcOrd="0" destOrd="0" parTransId="{28D010C7-45B7-FC43-9E1F-9A7BBD0959F4}" sibTransId="{6DFCCAFB-2878-994B-8EFC-0ECB98139484}"/>
    <dgm:cxn modelId="{48FD139F-B464-C54F-8E42-296345ED4579}" type="presOf" srcId="{F3F06912-0F0D-FD40-9752-52607BE8369F}" destId="{FAD23B74-7A40-C44D-ACD2-234AF4F2F1F1}" srcOrd="1" destOrd="0" presId="urn:microsoft.com/office/officeart/2005/8/layout/list1"/>
    <dgm:cxn modelId="{2F70934F-2440-324E-95FC-5AF5BD5B277D}" srcId="{65D5CDFD-4D59-C140-A9D4-DF3F2C9F1FB7}" destId="{B4C2A309-D28B-DF43-AE77-7B49224C26B9}" srcOrd="3" destOrd="0" parTransId="{2D312EEB-0220-3542-B4BB-24B76E138E0A}" sibTransId="{E265A832-5833-D84F-A751-09E95FA7A4C9}"/>
    <dgm:cxn modelId="{38204D32-1E57-2E47-B00D-F29D833D1EB1}" type="presOf" srcId="{B4C2A309-D28B-DF43-AE77-7B49224C26B9}" destId="{C9FA889C-B130-1E48-A6A7-B1BFBA160448}" srcOrd="0" destOrd="0" presId="urn:microsoft.com/office/officeart/2005/8/layout/list1"/>
    <dgm:cxn modelId="{C96464F5-670D-E147-872B-D0F577EFFC9C}" type="presOf" srcId="{A9474059-B359-FB48-8C73-DDDF68F1A185}" destId="{5BE1BC92-E251-A448-AFCC-51DC499BDEAE}" srcOrd="1" destOrd="0" presId="urn:microsoft.com/office/officeart/2005/8/layout/list1"/>
    <dgm:cxn modelId="{CEED1262-4D26-CD4F-B58B-C7653754BDA8}" type="presOf" srcId="{B4C2A309-D28B-DF43-AE77-7B49224C26B9}" destId="{410691C4-3938-D44F-87D0-161EA8E4DEA7}" srcOrd="1" destOrd="0" presId="urn:microsoft.com/office/officeart/2005/8/layout/list1"/>
    <dgm:cxn modelId="{8864685D-D0F1-2C4A-904F-20BA711E4F73}" srcId="{65D5CDFD-4D59-C140-A9D4-DF3F2C9F1FB7}" destId="{F3F06912-0F0D-FD40-9752-52607BE8369F}" srcOrd="1" destOrd="0" parTransId="{52E6197F-1283-CB4F-AAF9-A91262D4A469}" sibTransId="{D29B4B14-4766-8F43-A739-01EB58753285}"/>
    <dgm:cxn modelId="{F7025487-51DF-FD49-B785-543CC7EF75E3}" type="presOf" srcId="{A9474059-B359-FB48-8C73-DDDF68F1A185}" destId="{63464914-93EE-F742-AD96-116DBEF3ABA2}" srcOrd="0" destOrd="0" presId="urn:microsoft.com/office/officeart/2005/8/layout/list1"/>
    <dgm:cxn modelId="{3B024190-BC1B-5047-8A1B-CD082B9BC98D}" type="presOf" srcId="{65D5CDFD-4D59-C140-A9D4-DF3F2C9F1FB7}" destId="{B1942CDC-4C63-DE46-BC03-E47F9A1A8323}" srcOrd="0" destOrd="0" presId="urn:microsoft.com/office/officeart/2005/8/layout/list1"/>
    <dgm:cxn modelId="{BF6EF151-6E75-8A47-8048-EBB016F3A744}" type="presOf" srcId="{F3F06912-0F0D-FD40-9752-52607BE8369F}" destId="{C2AF2490-400E-2D40-86D1-7332A584511A}" srcOrd="0" destOrd="0" presId="urn:microsoft.com/office/officeart/2005/8/layout/list1"/>
    <dgm:cxn modelId="{A7AE57EE-8B9B-9E40-A40D-AD011A8CC56B}" type="presOf" srcId="{CAC7F7F1-BD9A-364A-9810-39238886F24A}" destId="{F6AF74FE-D49C-EB44-B994-5378CED0DEFD}" srcOrd="1" destOrd="0" presId="urn:microsoft.com/office/officeart/2005/8/layout/list1"/>
    <dgm:cxn modelId="{3643E5E8-B45D-154D-BFA9-1A1176ADADB1}" srcId="{65D5CDFD-4D59-C140-A9D4-DF3F2C9F1FB7}" destId="{45AAE913-2E47-4045-ADA3-8D5BD45C937E}" srcOrd="4" destOrd="0" parTransId="{D8B17875-B3E0-5E48-9FD7-9DBD59166B47}" sibTransId="{4BFD206D-D9B1-C441-A1E1-E0F0BC45DBCD}"/>
    <dgm:cxn modelId="{0ED112C4-F945-294B-84E4-3676AC7D1EB3}" type="presOf" srcId="{45AAE913-2E47-4045-ADA3-8D5BD45C937E}" destId="{32C91BA0-8D22-E743-8EB0-361CCC32B102}" srcOrd="0" destOrd="0" presId="urn:microsoft.com/office/officeart/2005/8/layout/list1"/>
    <dgm:cxn modelId="{250F1753-8808-6047-9E98-0761A25605F3}" type="presOf" srcId="{CAC7F7F1-BD9A-364A-9810-39238886F24A}" destId="{22F44FF8-5FB1-BC4E-9A44-7F5D21D1FB1F}" srcOrd="0" destOrd="0" presId="urn:microsoft.com/office/officeart/2005/8/layout/list1"/>
    <dgm:cxn modelId="{971F4A47-5069-0F4B-AED4-EFAA31965123}" type="presParOf" srcId="{B1942CDC-4C63-DE46-BC03-E47F9A1A8323}" destId="{981838DD-B0B4-204E-871F-4D4C7145A557}" srcOrd="0" destOrd="0" presId="urn:microsoft.com/office/officeart/2005/8/layout/list1"/>
    <dgm:cxn modelId="{6CDED80F-4F2A-6842-9E25-7EFFC066F031}" type="presParOf" srcId="{981838DD-B0B4-204E-871F-4D4C7145A557}" destId="{22F44FF8-5FB1-BC4E-9A44-7F5D21D1FB1F}" srcOrd="0" destOrd="0" presId="urn:microsoft.com/office/officeart/2005/8/layout/list1"/>
    <dgm:cxn modelId="{9FB00B8D-133C-404A-8002-390785A08A46}" type="presParOf" srcId="{981838DD-B0B4-204E-871F-4D4C7145A557}" destId="{F6AF74FE-D49C-EB44-B994-5378CED0DEFD}" srcOrd="1" destOrd="0" presId="urn:microsoft.com/office/officeart/2005/8/layout/list1"/>
    <dgm:cxn modelId="{3F764251-A34E-E545-9E3B-E08500CAA873}" type="presParOf" srcId="{B1942CDC-4C63-DE46-BC03-E47F9A1A8323}" destId="{06782378-E1C0-DD4D-B6FB-BE2CB800390D}" srcOrd="1" destOrd="0" presId="urn:microsoft.com/office/officeart/2005/8/layout/list1"/>
    <dgm:cxn modelId="{992C4499-C82D-DC4E-AAC3-50668BCCB7C6}" type="presParOf" srcId="{B1942CDC-4C63-DE46-BC03-E47F9A1A8323}" destId="{B18D25D7-387E-0140-93B8-1932E1712FFE}" srcOrd="2" destOrd="0" presId="urn:microsoft.com/office/officeart/2005/8/layout/list1"/>
    <dgm:cxn modelId="{D2EB3D6E-CDD6-4846-B18C-27BB3B497471}" type="presParOf" srcId="{B1942CDC-4C63-DE46-BC03-E47F9A1A8323}" destId="{87717C87-9D0C-3A45-8AD4-50558F7D9A9E}" srcOrd="3" destOrd="0" presId="urn:microsoft.com/office/officeart/2005/8/layout/list1"/>
    <dgm:cxn modelId="{BB142234-1F23-BD4C-BCBE-4330F0521722}" type="presParOf" srcId="{B1942CDC-4C63-DE46-BC03-E47F9A1A8323}" destId="{384550C1-C045-E24D-903F-3C16557318A3}" srcOrd="4" destOrd="0" presId="urn:microsoft.com/office/officeart/2005/8/layout/list1"/>
    <dgm:cxn modelId="{0875B296-2328-F343-A490-8E9E30DC1C50}" type="presParOf" srcId="{384550C1-C045-E24D-903F-3C16557318A3}" destId="{C2AF2490-400E-2D40-86D1-7332A584511A}" srcOrd="0" destOrd="0" presId="urn:microsoft.com/office/officeart/2005/8/layout/list1"/>
    <dgm:cxn modelId="{0E2B7DEC-A05E-0B41-A68D-4A2824F82E7B}" type="presParOf" srcId="{384550C1-C045-E24D-903F-3C16557318A3}" destId="{FAD23B74-7A40-C44D-ACD2-234AF4F2F1F1}" srcOrd="1" destOrd="0" presId="urn:microsoft.com/office/officeart/2005/8/layout/list1"/>
    <dgm:cxn modelId="{D06E7BD9-C2CF-784A-AEE8-95C34A3E1CF6}" type="presParOf" srcId="{B1942CDC-4C63-DE46-BC03-E47F9A1A8323}" destId="{D45688BA-04BA-1B40-B92E-FBF60B1CD993}" srcOrd="5" destOrd="0" presId="urn:microsoft.com/office/officeart/2005/8/layout/list1"/>
    <dgm:cxn modelId="{EA5D1249-E650-214F-9862-52437832D537}" type="presParOf" srcId="{B1942CDC-4C63-DE46-BC03-E47F9A1A8323}" destId="{6CB8C9FB-C7D8-9C46-922A-244392F599A0}" srcOrd="6" destOrd="0" presId="urn:microsoft.com/office/officeart/2005/8/layout/list1"/>
    <dgm:cxn modelId="{ABD48DCC-1F78-084A-956A-E24CE8BA402A}" type="presParOf" srcId="{B1942CDC-4C63-DE46-BC03-E47F9A1A8323}" destId="{49F407C0-79C2-2D44-9B1A-96D9AFB39DCA}" srcOrd="7" destOrd="0" presId="urn:microsoft.com/office/officeart/2005/8/layout/list1"/>
    <dgm:cxn modelId="{B3361968-0004-4642-BA7E-8D953FE5BD12}" type="presParOf" srcId="{B1942CDC-4C63-DE46-BC03-E47F9A1A8323}" destId="{8E51E724-AC79-004F-ACA2-B3EF4A6C84B3}" srcOrd="8" destOrd="0" presId="urn:microsoft.com/office/officeart/2005/8/layout/list1"/>
    <dgm:cxn modelId="{3028BCAA-8498-8E4F-B7F3-8A014F74B784}" type="presParOf" srcId="{8E51E724-AC79-004F-ACA2-B3EF4A6C84B3}" destId="{63464914-93EE-F742-AD96-116DBEF3ABA2}" srcOrd="0" destOrd="0" presId="urn:microsoft.com/office/officeart/2005/8/layout/list1"/>
    <dgm:cxn modelId="{42B07236-4403-6A4B-AC26-C592461E0994}" type="presParOf" srcId="{8E51E724-AC79-004F-ACA2-B3EF4A6C84B3}" destId="{5BE1BC92-E251-A448-AFCC-51DC499BDEAE}" srcOrd="1" destOrd="0" presId="urn:microsoft.com/office/officeart/2005/8/layout/list1"/>
    <dgm:cxn modelId="{FC41654B-F8F9-E040-99D7-FC339E976308}" type="presParOf" srcId="{B1942CDC-4C63-DE46-BC03-E47F9A1A8323}" destId="{0B0BD92F-04DA-FE46-85F2-0184BC794D87}" srcOrd="9" destOrd="0" presId="urn:microsoft.com/office/officeart/2005/8/layout/list1"/>
    <dgm:cxn modelId="{78CFA78F-494F-564C-B88D-1192A3CC3739}" type="presParOf" srcId="{B1942CDC-4C63-DE46-BC03-E47F9A1A8323}" destId="{91AD4EEC-E679-A441-9B33-2AFEC840BB50}" srcOrd="10" destOrd="0" presId="urn:microsoft.com/office/officeart/2005/8/layout/list1"/>
    <dgm:cxn modelId="{B5696BEC-7045-B846-8483-7A1D6EDCAA11}" type="presParOf" srcId="{B1942CDC-4C63-DE46-BC03-E47F9A1A8323}" destId="{E3EBD159-9932-974A-89D0-0D0DAB8651DC}" srcOrd="11" destOrd="0" presId="urn:microsoft.com/office/officeart/2005/8/layout/list1"/>
    <dgm:cxn modelId="{30599F39-450E-9948-B154-49FB20E04F4E}" type="presParOf" srcId="{B1942CDC-4C63-DE46-BC03-E47F9A1A8323}" destId="{C0DAA414-4B5F-3F41-8042-676166E9E9F6}" srcOrd="12" destOrd="0" presId="urn:microsoft.com/office/officeart/2005/8/layout/list1"/>
    <dgm:cxn modelId="{89EDE968-1726-1440-B5DA-563665AFED4C}" type="presParOf" srcId="{C0DAA414-4B5F-3F41-8042-676166E9E9F6}" destId="{C9FA889C-B130-1E48-A6A7-B1BFBA160448}" srcOrd="0" destOrd="0" presId="urn:microsoft.com/office/officeart/2005/8/layout/list1"/>
    <dgm:cxn modelId="{7D34D103-156A-7544-905C-6702798BF099}" type="presParOf" srcId="{C0DAA414-4B5F-3F41-8042-676166E9E9F6}" destId="{410691C4-3938-D44F-87D0-161EA8E4DEA7}" srcOrd="1" destOrd="0" presId="urn:microsoft.com/office/officeart/2005/8/layout/list1"/>
    <dgm:cxn modelId="{1AB0F2B3-9078-8744-9234-8C535F03D60C}" type="presParOf" srcId="{B1942CDC-4C63-DE46-BC03-E47F9A1A8323}" destId="{5F23694C-702D-AB46-A372-B0DCBD4E0C5E}" srcOrd="13" destOrd="0" presId="urn:microsoft.com/office/officeart/2005/8/layout/list1"/>
    <dgm:cxn modelId="{27FE6BB1-E53A-894B-996A-E10E82D861E7}" type="presParOf" srcId="{B1942CDC-4C63-DE46-BC03-E47F9A1A8323}" destId="{56A48153-78BD-2743-AF44-52768E1C6276}" srcOrd="14" destOrd="0" presId="urn:microsoft.com/office/officeart/2005/8/layout/list1"/>
    <dgm:cxn modelId="{B6CF7AA3-822E-584C-A7F8-7C81B5B73ABE}" type="presParOf" srcId="{B1942CDC-4C63-DE46-BC03-E47F9A1A8323}" destId="{04925487-AD71-A54F-9259-955A9E9A757E}" srcOrd="15" destOrd="0" presId="urn:microsoft.com/office/officeart/2005/8/layout/list1"/>
    <dgm:cxn modelId="{CD41A0F4-32BE-6646-AD98-AD582A338C20}" type="presParOf" srcId="{B1942CDC-4C63-DE46-BC03-E47F9A1A8323}" destId="{7590D2AB-D102-1247-BFC6-99740FE53930}" srcOrd="16" destOrd="0" presId="urn:microsoft.com/office/officeart/2005/8/layout/list1"/>
    <dgm:cxn modelId="{023691D0-10D5-554C-AEE9-8DBB830C9173}" type="presParOf" srcId="{7590D2AB-D102-1247-BFC6-99740FE53930}" destId="{32C91BA0-8D22-E743-8EB0-361CCC32B102}" srcOrd="0" destOrd="0" presId="urn:microsoft.com/office/officeart/2005/8/layout/list1"/>
    <dgm:cxn modelId="{1449D3FC-9036-6C48-A2F5-2EAD7A2E9989}" type="presParOf" srcId="{7590D2AB-D102-1247-BFC6-99740FE53930}" destId="{A5F8F327-66A6-114D-9EE4-3172F3A64437}" srcOrd="1" destOrd="0" presId="urn:microsoft.com/office/officeart/2005/8/layout/list1"/>
    <dgm:cxn modelId="{143F1847-55D8-4449-8F1D-3C61CC4F029E}" type="presParOf" srcId="{B1942CDC-4C63-DE46-BC03-E47F9A1A8323}" destId="{E28CADBA-F905-D841-910E-9920574AAA4F}" srcOrd="17" destOrd="0" presId="urn:microsoft.com/office/officeart/2005/8/layout/list1"/>
    <dgm:cxn modelId="{04DA76C5-03BC-3742-92BE-CF47E51EF7FB}" type="presParOf" srcId="{B1942CDC-4C63-DE46-BC03-E47F9A1A8323}" destId="{22C0849F-65BE-A344-B879-1DB4CB764EC3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36AB62E-781C-414D-BFB2-3037E6294991}" type="doc">
      <dgm:prSet loTypeId="urn:microsoft.com/office/officeart/2009/3/layout/SubStepProcess" loCatId="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EB47925E-708E-8243-B18B-6CC4C9AF96AA}">
      <dgm:prSet/>
      <dgm:spPr/>
      <dgm:t>
        <a:bodyPr/>
        <a:lstStyle/>
        <a:p>
          <a:r>
            <a:rPr lang="fr-FR"/>
            <a:t>A gauche du logiciel, en dessous de la boite d’outil, cliquez sur l’icone</a:t>
          </a:r>
        </a:p>
      </dgm:t>
    </dgm:pt>
    <dgm:pt modelId="{8BDFDE63-9124-5644-B905-3C583B9FB0C8}" type="parTrans" cxnId="{A1106440-F5C8-F940-B587-3B9FE94F71F1}">
      <dgm:prSet/>
      <dgm:spPr/>
      <dgm:t>
        <a:bodyPr/>
        <a:lstStyle/>
        <a:p>
          <a:endParaRPr lang="fr-FR"/>
        </a:p>
      </dgm:t>
    </dgm:pt>
    <dgm:pt modelId="{2828602C-45A3-C24D-A53C-5E1EF43184D3}" type="sibTrans" cxnId="{A1106440-F5C8-F940-B587-3B9FE94F71F1}">
      <dgm:prSet/>
      <dgm:spPr/>
      <dgm:t>
        <a:bodyPr/>
        <a:lstStyle/>
        <a:p>
          <a:endParaRPr lang="fr-FR"/>
        </a:p>
      </dgm:t>
    </dgm:pt>
    <dgm:pt modelId="{0B1F9903-C3BB-E84F-B89B-9B96C486CC0B}">
      <dgm:prSet/>
      <dgm:spPr/>
      <dgm:t>
        <a:bodyPr/>
        <a:lstStyle/>
        <a:p>
          <a:r>
            <a:rPr lang="fr-FR"/>
            <a:t>Choisissez la police de votre choix ainsi que la taille</a:t>
          </a:r>
        </a:p>
      </dgm:t>
    </dgm:pt>
    <dgm:pt modelId="{D8472F5C-3438-B84E-A08C-8BE915C58C48}" type="parTrans" cxnId="{F60F7210-9382-0642-9407-296F6EA2F9A0}">
      <dgm:prSet/>
      <dgm:spPr/>
      <dgm:t>
        <a:bodyPr/>
        <a:lstStyle/>
        <a:p>
          <a:endParaRPr lang="fr-FR"/>
        </a:p>
      </dgm:t>
    </dgm:pt>
    <dgm:pt modelId="{5DEED4E8-49F6-5D41-8F1A-70EAE1737CE3}" type="sibTrans" cxnId="{F60F7210-9382-0642-9407-296F6EA2F9A0}">
      <dgm:prSet/>
      <dgm:spPr/>
      <dgm:t>
        <a:bodyPr/>
        <a:lstStyle/>
        <a:p>
          <a:endParaRPr lang="fr-FR"/>
        </a:p>
      </dgm:t>
    </dgm:pt>
    <dgm:pt modelId="{7A4B78B8-A213-EF45-B479-229B3811459E}">
      <dgm:prSet/>
      <dgm:spPr/>
      <dgm:t>
        <a:bodyPr/>
        <a:lstStyle/>
        <a:p>
          <a:r>
            <a:rPr lang="fr-FR"/>
            <a:t>En dessous, vous pouvez paramétrer la couleur de la police en cliquant sur le rectangle noir.</a:t>
          </a:r>
        </a:p>
      </dgm:t>
    </dgm:pt>
    <dgm:pt modelId="{0F51A489-4F09-8648-8F48-24184A987473}" type="parTrans" cxnId="{30263690-DCAC-5847-97B7-CA4B607D1036}">
      <dgm:prSet/>
      <dgm:spPr/>
      <dgm:t>
        <a:bodyPr/>
        <a:lstStyle/>
        <a:p>
          <a:endParaRPr lang="fr-FR"/>
        </a:p>
      </dgm:t>
    </dgm:pt>
    <dgm:pt modelId="{91B88455-0414-624E-9347-984CD153C480}" type="sibTrans" cxnId="{30263690-DCAC-5847-97B7-CA4B607D1036}">
      <dgm:prSet/>
      <dgm:spPr/>
      <dgm:t>
        <a:bodyPr/>
        <a:lstStyle/>
        <a:p>
          <a:endParaRPr lang="fr-FR"/>
        </a:p>
      </dgm:t>
    </dgm:pt>
    <dgm:pt modelId="{6B8AF733-3F5D-3C43-991B-A4CCE61176AB}">
      <dgm:prSet/>
      <dgm:spPr/>
      <dgm:t>
        <a:bodyPr/>
        <a:lstStyle/>
        <a:p>
          <a:r>
            <a:rPr lang="fr-FR"/>
            <a:t>Avec l’outil déplacer, vous pouvez déplacer votre texte (cliquez bien dessus) </a:t>
          </a:r>
        </a:p>
      </dgm:t>
    </dgm:pt>
    <dgm:pt modelId="{9AD48760-E2C7-754B-9D4C-84B9A2B18835}" type="parTrans" cxnId="{69B1414A-EDCE-0E4B-B27B-3A62934FE777}">
      <dgm:prSet/>
      <dgm:spPr/>
      <dgm:t>
        <a:bodyPr/>
        <a:lstStyle/>
        <a:p>
          <a:endParaRPr lang="fr-FR"/>
        </a:p>
      </dgm:t>
    </dgm:pt>
    <dgm:pt modelId="{F3DDA4FA-167E-D841-BC21-82578C900CC0}" type="sibTrans" cxnId="{69B1414A-EDCE-0E4B-B27B-3A62934FE777}">
      <dgm:prSet/>
      <dgm:spPr/>
      <dgm:t>
        <a:bodyPr/>
        <a:lstStyle/>
        <a:p>
          <a:endParaRPr lang="fr-FR"/>
        </a:p>
      </dgm:t>
    </dgm:pt>
    <dgm:pt modelId="{2503543B-7C00-514B-9E15-D664E48CABA6}" type="pres">
      <dgm:prSet presAssocID="{D36AB62E-781C-414D-BFB2-3037E6294991}" presName="Name0" presStyleCnt="0">
        <dgm:presLayoutVars>
          <dgm:chMax val="7"/>
          <dgm:dir/>
          <dgm:animOne val="branch"/>
        </dgm:presLayoutVars>
      </dgm:prSet>
      <dgm:spPr/>
      <dgm:t>
        <a:bodyPr/>
        <a:lstStyle/>
        <a:p>
          <a:endParaRPr lang="fr-FR"/>
        </a:p>
      </dgm:t>
    </dgm:pt>
    <dgm:pt modelId="{AE1C294A-3E36-B642-A172-D56707090D92}" type="pres">
      <dgm:prSet presAssocID="{EB47925E-708E-8243-B18B-6CC4C9AF96AA}" presName="parTx1" presStyleLbl="node1" presStyleIdx="0" presStyleCnt="4"/>
      <dgm:spPr/>
      <dgm:t>
        <a:bodyPr/>
        <a:lstStyle/>
        <a:p>
          <a:endParaRPr lang="fr-FR"/>
        </a:p>
      </dgm:t>
    </dgm:pt>
    <dgm:pt modelId="{7C051368-759B-1E4D-955B-EB1FB93A72A1}" type="pres">
      <dgm:prSet presAssocID="{0B1F9903-C3BB-E84F-B89B-9B96C486CC0B}" presName="parTx2" presStyleLbl="node1" presStyleIdx="1" presStyleCnt="4"/>
      <dgm:spPr/>
      <dgm:t>
        <a:bodyPr/>
        <a:lstStyle/>
        <a:p>
          <a:endParaRPr lang="fr-FR"/>
        </a:p>
      </dgm:t>
    </dgm:pt>
    <dgm:pt modelId="{05718AA4-A61E-A247-A992-FD127EC3034C}" type="pres">
      <dgm:prSet presAssocID="{7A4B78B8-A213-EF45-B479-229B3811459E}" presName="parTx3" presStyleLbl="node1" presStyleIdx="2" presStyleCnt="4"/>
      <dgm:spPr/>
      <dgm:t>
        <a:bodyPr/>
        <a:lstStyle/>
        <a:p>
          <a:endParaRPr lang="fr-FR"/>
        </a:p>
      </dgm:t>
    </dgm:pt>
    <dgm:pt modelId="{1C42CF23-7547-9D46-950A-2C8F133583F6}" type="pres">
      <dgm:prSet presAssocID="{6B8AF733-3F5D-3C43-991B-A4CCE61176AB}" presName="parTx4" presStyleLbl="node1" presStyleIdx="3" presStyleCnt="4"/>
      <dgm:spPr/>
      <dgm:t>
        <a:bodyPr/>
        <a:lstStyle/>
        <a:p>
          <a:endParaRPr lang="fr-FR"/>
        </a:p>
      </dgm:t>
    </dgm:pt>
  </dgm:ptLst>
  <dgm:cxnLst>
    <dgm:cxn modelId="{0F1B6A8A-ECCE-444F-A1D6-81E49C89A058}" type="presOf" srcId="{6B8AF733-3F5D-3C43-991B-A4CCE61176AB}" destId="{1C42CF23-7547-9D46-950A-2C8F133583F6}" srcOrd="0" destOrd="0" presId="urn:microsoft.com/office/officeart/2009/3/layout/SubStepProcess"/>
    <dgm:cxn modelId="{C7C767ED-216E-E847-B902-2F3FFB083C94}" type="presOf" srcId="{0B1F9903-C3BB-E84F-B89B-9B96C486CC0B}" destId="{7C051368-759B-1E4D-955B-EB1FB93A72A1}" srcOrd="0" destOrd="0" presId="urn:microsoft.com/office/officeart/2009/3/layout/SubStepProcess"/>
    <dgm:cxn modelId="{69B1414A-EDCE-0E4B-B27B-3A62934FE777}" srcId="{D36AB62E-781C-414D-BFB2-3037E6294991}" destId="{6B8AF733-3F5D-3C43-991B-A4CCE61176AB}" srcOrd="3" destOrd="0" parTransId="{9AD48760-E2C7-754B-9D4C-84B9A2B18835}" sibTransId="{F3DDA4FA-167E-D841-BC21-82578C900CC0}"/>
    <dgm:cxn modelId="{96BFCB5F-DFE4-4B41-9E78-606FE6840C72}" type="presOf" srcId="{7A4B78B8-A213-EF45-B479-229B3811459E}" destId="{05718AA4-A61E-A247-A992-FD127EC3034C}" srcOrd="0" destOrd="0" presId="urn:microsoft.com/office/officeart/2009/3/layout/SubStepProcess"/>
    <dgm:cxn modelId="{F60F7210-9382-0642-9407-296F6EA2F9A0}" srcId="{D36AB62E-781C-414D-BFB2-3037E6294991}" destId="{0B1F9903-C3BB-E84F-B89B-9B96C486CC0B}" srcOrd="1" destOrd="0" parTransId="{D8472F5C-3438-B84E-A08C-8BE915C58C48}" sibTransId="{5DEED4E8-49F6-5D41-8F1A-70EAE1737CE3}"/>
    <dgm:cxn modelId="{30263690-DCAC-5847-97B7-CA4B607D1036}" srcId="{D36AB62E-781C-414D-BFB2-3037E6294991}" destId="{7A4B78B8-A213-EF45-B479-229B3811459E}" srcOrd="2" destOrd="0" parTransId="{0F51A489-4F09-8648-8F48-24184A987473}" sibTransId="{91B88455-0414-624E-9347-984CD153C480}"/>
    <dgm:cxn modelId="{78132B18-4BC8-3849-BCAD-D579AB4BF98C}" type="presOf" srcId="{EB47925E-708E-8243-B18B-6CC4C9AF96AA}" destId="{AE1C294A-3E36-B642-A172-D56707090D92}" srcOrd="0" destOrd="0" presId="urn:microsoft.com/office/officeart/2009/3/layout/SubStepProcess"/>
    <dgm:cxn modelId="{A1106440-F5C8-F940-B587-3B9FE94F71F1}" srcId="{D36AB62E-781C-414D-BFB2-3037E6294991}" destId="{EB47925E-708E-8243-B18B-6CC4C9AF96AA}" srcOrd="0" destOrd="0" parTransId="{8BDFDE63-9124-5644-B905-3C583B9FB0C8}" sibTransId="{2828602C-45A3-C24D-A53C-5E1EF43184D3}"/>
    <dgm:cxn modelId="{59B60719-9F7A-2D47-9D96-069D5D822DC5}" type="presOf" srcId="{D36AB62E-781C-414D-BFB2-3037E6294991}" destId="{2503543B-7C00-514B-9E15-D664E48CABA6}" srcOrd="0" destOrd="0" presId="urn:microsoft.com/office/officeart/2009/3/layout/SubStepProcess"/>
    <dgm:cxn modelId="{2E1CC6D6-8FF8-4446-A83E-C467EDEA59FB}" type="presParOf" srcId="{2503543B-7C00-514B-9E15-D664E48CABA6}" destId="{AE1C294A-3E36-B642-A172-D56707090D92}" srcOrd="0" destOrd="0" presId="urn:microsoft.com/office/officeart/2009/3/layout/SubStepProcess"/>
    <dgm:cxn modelId="{3F4B939F-BFA6-374F-93B5-7E53FD2DC2B3}" type="presParOf" srcId="{2503543B-7C00-514B-9E15-D664E48CABA6}" destId="{7C051368-759B-1E4D-955B-EB1FB93A72A1}" srcOrd="1" destOrd="0" presId="urn:microsoft.com/office/officeart/2009/3/layout/SubStepProcess"/>
    <dgm:cxn modelId="{278DEB22-7579-6244-867C-0EF9ADFF3F00}" type="presParOf" srcId="{2503543B-7C00-514B-9E15-D664E48CABA6}" destId="{05718AA4-A61E-A247-A992-FD127EC3034C}" srcOrd="2" destOrd="0" presId="urn:microsoft.com/office/officeart/2009/3/layout/SubStepProcess"/>
    <dgm:cxn modelId="{4430672A-51E1-0A43-AE0D-C0BA94597B0B}" type="presParOf" srcId="{2503543B-7C00-514B-9E15-D664E48CABA6}" destId="{1C42CF23-7547-9D46-950A-2C8F133583F6}" srcOrd="3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D9DCD23-82C0-D34E-AA8F-22E9FAAB873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E45DBD04-7FEE-2B4B-BB17-1C8985CEBA3B}">
      <dgm:prSet/>
      <dgm:spPr/>
      <dgm:t>
        <a:bodyPr/>
        <a:lstStyle/>
        <a:p>
          <a:r>
            <a:rPr lang="fr-FR"/>
            <a:t>Récupérer l’image « arbre.jpg » et glissez la sur Gimp.</a:t>
          </a:r>
        </a:p>
      </dgm:t>
    </dgm:pt>
    <dgm:pt modelId="{61B2BA60-97B3-5249-8AFD-1EF15B86DCC8}" type="parTrans" cxnId="{18D54E8B-C192-E443-AD14-26E49B4A34D4}">
      <dgm:prSet/>
      <dgm:spPr/>
      <dgm:t>
        <a:bodyPr/>
        <a:lstStyle/>
        <a:p>
          <a:endParaRPr lang="fr-FR"/>
        </a:p>
      </dgm:t>
    </dgm:pt>
    <dgm:pt modelId="{720FFAD5-D248-6B4F-B9D2-B1DE5AC2F7FC}" type="sibTrans" cxnId="{18D54E8B-C192-E443-AD14-26E49B4A34D4}">
      <dgm:prSet/>
      <dgm:spPr/>
      <dgm:t>
        <a:bodyPr/>
        <a:lstStyle/>
        <a:p>
          <a:endParaRPr lang="fr-FR"/>
        </a:p>
      </dgm:t>
    </dgm:pt>
    <dgm:pt modelId="{2A3B4424-8CF2-554E-ADE9-6835DEE447B3}">
      <dgm:prSet/>
      <dgm:spPr/>
      <dgm:t>
        <a:bodyPr/>
        <a:lstStyle/>
        <a:p>
          <a:r>
            <a:rPr lang="fr-FR"/>
            <a:t>Vous voilà avec un arbre. Problème : le fond n’est pas transparent, il est noir.</a:t>
          </a:r>
        </a:p>
      </dgm:t>
    </dgm:pt>
    <dgm:pt modelId="{66EEAC8D-F189-9C4C-B657-E7B96CCA72B4}" type="parTrans" cxnId="{17714843-714F-234C-A776-302FA36CC531}">
      <dgm:prSet/>
      <dgm:spPr/>
      <dgm:t>
        <a:bodyPr/>
        <a:lstStyle/>
        <a:p>
          <a:endParaRPr lang="fr-FR"/>
        </a:p>
      </dgm:t>
    </dgm:pt>
    <dgm:pt modelId="{A5017D8D-7727-A541-B001-FE6D5F0010B2}" type="sibTrans" cxnId="{17714843-714F-234C-A776-302FA36CC531}">
      <dgm:prSet/>
      <dgm:spPr/>
      <dgm:t>
        <a:bodyPr/>
        <a:lstStyle/>
        <a:p>
          <a:endParaRPr lang="fr-FR"/>
        </a:p>
      </dgm:t>
    </dgm:pt>
    <dgm:pt modelId="{592F76CA-0E3E-2046-B070-DCB17657B3F9}">
      <dgm:prSet/>
      <dgm:spPr/>
      <dgm:t>
        <a:bodyPr/>
        <a:lstStyle/>
        <a:p>
          <a:r>
            <a:rPr lang="fr-FR"/>
            <a:t>Prenez l’outil « baguette magique » dans la palette à outil. Il ressemble à une baguette avec une étoile au bout.</a:t>
          </a:r>
        </a:p>
      </dgm:t>
    </dgm:pt>
    <dgm:pt modelId="{1BF62C5B-FC64-6249-AA23-C9D1C4856A84}" type="parTrans" cxnId="{E74195B2-A1BF-2E49-BFE6-C9001702B26E}">
      <dgm:prSet/>
      <dgm:spPr/>
      <dgm:t>
        <a:bodyPr/>
        <a:lstStyle/>
        <a:p>
          <a:endParaRPr lang="fr-FR"/>
        </a:p>
      </dgm:t>
    </dgm:pt>
    <dgm:pt modelId="{2278B22A-5194-174F-BD83-93ED694232C3}" type="sibTrans" cxnId="{E74195B2-A1BF-2E49-BFE6-C9001702B26E}">
      <dgm:prSet/>
      <dgm:spPr/>
      <dgm:t>
        <a:bodyPr/>
        <a:lstStyle/>
        <a:p>
          <a:endParaRPr lang="fr-FR"/>
        </a:p>
      </dgm:t>
    </dgm:pt>
    <dgm:pt modelId="{96DFD59A-4377-924F-B32F-1F4456D7F6C8}">
      <dgm:prSet/>
      <dgm:spPr/>
      <dgm:t>
        <a:bodyPr/>
        <a:lstStyle/>
        <a:p>
          <a:r>
            <a:rPr lang="fr-FR"/>
            <a:t>Cliquez sur la partie à détourer de l’image (noire), cela mettra automatiquement en surbrillance les contours de l’arbre.</a:t>
          </a:r>
        </a:p>
      </dgm:t>
    </dgm:pt>
    <dgm:pt modelId="{C923C2A5-191A-B842-8729-E69A4705DD2B}" type="parTrans" cxnId="{9664C8C1-8B24-0C49-9292-F37F3FF7BB4F}">
      <dgm:prSet/>
      <dgm:spPr/>
      <dgm:t>
        <a:bodyPr/>
        <a:lstStyle/>
        <a:p>
          <a:endParaRPr lang="fr-FR"/>
        </a:p>
      </dgm:t>
    </dgm:pt>
    <dgm:pt modelId="{2D18E3A8-62E9-D64E-933D-28618D66ED84}" type="sibTrans" cxnId="{9664C8C1-8B24-0C49-9292-F37F3FF7BB4F}">
      <dgm:prSet/>
      <dgm:spPr/>
      <dgm:t>
        <a:bodyPr/>
        <a:lstStyle/>
        <a:p>
          <a:endParaRPr lang="fr-FR"/>
        </a:p>
      </dgm:t>
    </dgm:pt>
    <dgm:pt modelId="{A3B4C327-5505-5648-9F92-49E07BD84B61}" type="pres">
      <dgm:prSet presAssocID="{7D9DCD23-82C0-D34E-AA8F-22E9FAAB873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DF26DBD-6140-3C4A-9CCE-54299635428E}" type="pres">
      <dgm:prSet presAssocID="{7D9DCD23-82C0-D34E-AA8F-22E9FAAB873D}" presName="arrow" presStyleLbl="bgShp" presStyleIdx="0" presStyleCnt="1"/>
      <dgm:spPr/>
    </dgm:pt>
    <dgm:pt modelId="{4CB74AC3-F5DB-934C-ABBC-487AAB15D286}" type="pres">
      <dgm:prSet presAssocID="{7D9DCD23-82C0-D34E-AA8F-22E9FAAB873D}" presName="linearProcess" presStyleCnt="0"/>
      <dgm:spPr/>
    </dgm:pt>
    <dgm:pt modelId="{C4D11BB1-8381-1E40-812A-73E8E4ED2085}" type="pres">
      <dgm:prSet presAssocID="{E45DBD04-7FEE-2B4B-BB17-1C8985CEBA3B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75F31C7-5F93-0046-8E6E-8847982D4766}" type="pres">
      <dgm:prSet presAssocID="{720FFAD5-D248-6B4F-B9D2-B1DE5AC2F7FC}" presName="sibTrans" presStyleCnt="0"/>
      <dgm:spPr/>
    </dgm:pt>
    <dgm:pt modelId="{9CEAACBF-6C59-BE44-B478-8B6366CAA22A}" type="pres">
      <dgm:prSet presAssocID="{2A3B4424-8CF2-554E-ADE9-6835DEE447B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515FB8-822B-CF41-9DD2-C50176A903A1}" type="pres">
      <dgm:prSet presAssocID="{A5017D8D-7727-A541-B001-FE6D5F0010B2}" presName="sibTrans" presStyleCnt="0"/>
      <dgm:spPr/>
    </dgm:pt>
    <dgm:pt modelId="{318C5866-975D-F948-B1F8-5A70D21A1C05}" type="pres">
      <dgm:prSet presAssocID="{592F76CA-0E3E-2046-B070-DCB17657B3F9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7920265-BC74-2349-846D-4BCB50B8731B}" type="pres">
      <dgm:prSet presAssocID="{2278B22A-5194-174F-BD83-93ED694232C3}" presName="sibTrans" presStyleCnt="0"/>
      <dgm:spPr/>
    </dgm:pt>
    <dgm:pt modelId="{2FE24DB7-D6AE-DF43-9257-069CBD502ECD}" type="pres">
      <dgm:prSet presAssocID="{96DFD59A-4377-924F-B32F-1F4456D7F6C8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5C82EC3-E39C-194D-987A-AE0F90EBFADD}" type="presOf" srcId="{592F76CA-0E3E-2046-B070-DCB17657B3F9}" destId="{318C5866-975D-F948-B1F8-5A70D21A1C05}" srcOrd="0" destOrd="0" presId="urn:microsoft.com/office/officeart/2005/8/layout/hProcess9"/>
    <dgm:cxn modelId="{E74195B2-A1BF-2E49-BFE6-C9001702B26E}" srcId="{7D9DCD23-82C0-D34E-AA8F-22E9FAAB873D}" destId="{592F76CA-0E3E-2046-B070-DCB17657B3F9}" srcOrd="2" destOrd="0" parTransId="{1BF62C5B-FC64-6249-AA23-C9D1C4856A84}" sibTransId="{2278B22A-5194-174F-BD83-93ED694232C3}"/>
    <dgm:cxn modelId="{17714843-714F-234C-A776-302FA36CC531}" srcId="{7D9DCD23-82C0-D34E-AA8F-22E9FAAB873D}" destId="{2A3B4424-8CF2-554E-ADE9-6835DEE447B3}" srcOrd="1" destOrd="0" parTransId="{66EEAC8D-F189-9C4C-B657-E7B96CCA72B4}" sibTransId="{A5017D8D-7727-A541-B001-FE6D5F0010B2}"/>
    <dgm:cxn modelId="{6D779AFE-9253-AD43-B572-9255BEB34E56}" type="presOf" srcId="{96DFD59A-4377-924F-B32F-1F4456D7F6C8}" destId="{2FE24DB7-D6AE-DF43-9257-069CBD502ECD}" srcOrd="0" destOrd="0" presId="urn:microsoft.com/office/officeart/2005/8/layout/hProcess9"/>
    <dgm:cxn modelId="{9664C8C1-8B24-0C49-9292-F37F3FF7BB4F}" srcId="{7D9DCD23-82C0-D34E-AA8F-22E9FAAB873D}" destId="{96DFD59A-4377-924F-B32F-1F4456D7F6C8}" srcOrd="3" destOrd="0" parTransId="{C923C2A5-191A-B842-8729-E69A4705DD2B}" sibTransId="{2D18E3A8-62E9-D64E-933D-28618D66ED84}"/>
    <dgm:cxn modelId="{303C0690-CD1F-CF4E-88C4-15C16C4FD386}" type="presOf" srcId="{7D9DCD23-82C0-D34E-AA8F-22E9FAAB873D}" destId="{A3B4C327-5505-5648-9F92-49E07BD84B61}" srcOrd="0" destOrd="0" presId="urn:microsoft.com/office/officeart/2005/8/layout/hProcess9"/>
    <dgm:cxn modelId="{EDE86F95-F7A5-804D-9CB7-BE75C50B8E7F}" type="presOf" srcId="{E45DBD04-7FEE-2B4B-BB17-1C8985CEBA3B}" destId="{C4D11BB1-8381-1E40-812A-73E8E4ED2085}" srcOrd="0" destOrd="0" presId="urn:microsoft.com/office/officeart/2005/8/layout/hProcess9"/>
    <dgm:cxn modelId="{DC25CD7D-6B84-384F-A5B4-C6A2264633AD}" type="presOf" srcId="{2A3B4424-8CF2-554E-ADE9-6835DEE447B3}" destId="{9CEAACBF-6C59-BE44-B478-8B6366CAA22A}" srcOrd="0" destOrd="0" presId="urn:microsoft.com/office/officeart/2005/8/layout/hProcess9"/>
    <dgm:cxn modelId="{18D54E8B-C192-E443-AD14-26E49B4A34D4}" srcId="{7D9DCD23-82C0-D34E-AA8F-22E9FAAB873D}" destId="{E45DBD04-7FEE-2B4B-BB17-1C8985CEBA3B}" srcOrd="0" destOrd="0" parTransId="{61B2BA60-97B3-5249-8AFD-1EF15B86DCC8}" sibTransId="{720FFAD5-D248-6B4F-B9D2-B1DE5AC2F7FC}"/>
    <dgm:cxn modelId="{A7E8A078-279C-B04F-87DD-642A2C4B2E70}" type="presParOf" srcId="{A3B4C327-5505-5648-9F92-49E07BD84B61}" destId="{CDF26DBD-6140-3C4A-9CCE-54299635428E}" srcOrd="0" destOrd="0" presId="urn:microsoft.com/office/officeart/2005/8/layout/hProcess9"/>
    <dgm:cxn modelId="{9F9FF9C4-F02C-0546-94E2-79DC6180B52B}" type="presParOf" srcId="{A3B4C327-5505-5648-9F92-49E07BD84B61}" destId="{4CB74AC3-F5DB-934C-ABBC-487AAB15D286}" srcOrd="1" destOrd="0" presId="urn:microsoft.com/office/officeart/2005/8/layout/hProcess9"/>
    <dgm:cxn modelId="{CCE638CC-B688-B240-AE0C-4F2723450C15}" type="presParOf" srcId="{4CB74AC3-F5DB-934C-ABBC-487AAB15D286}" destId="{C4D11BB1-8381-1E40-812A-73E8E4ED2085}" srcOrd="0" destOrd="0" presId="urn:microsoft.com/office/officeart/2005/8/layout/hProcess9"/>
    <dgm:cxn modelId="{D28874A0-47DC-9A41-B5C1-3414BB77E76E}" type="presParOf" srcId="{4CB74AC3-F5DB-934C-ABBC-487AAB15D286}" destId="{475F31C7-5F93-0046-8E6E-8847982D4766}" srcOrd="1" destOrd="0" presId="urn:microsoft.com/office/officeart/2005/8/layout/hProcess9"/>
    <dgm:cxn modelId="{8B19A889-D522-FC43-AA9D-AC5684EBC42B}" type="presParOf" srcId="{4CB74AC3-F5DB-934C-ABBC-487AAB15D286}" destId="{9CEAACBF-6C59-BE44-B478-8B6366CAA22A}" srcOrd="2" destOrd="0" presId="urn:microsoft.com/office/officeart/2005/8/layout/hProcess9"/>
    <dgm:cxn modelId="{2BFDDFBF-5FAA-3845-98C8-F61CC1F0F446}" type="presParOf" srcId="{4CB74AC3-F5DB-934C-ABBC-487AAB15D286}" destId="{1E515FB8-822B-CF41-9DD2-C50176A903A1}" srcOrd="3" destOrd="0" presId="urn:microsoft.com/office/officeart/2005/8/layout/hProcess9"/>
    <dgm:cxn modelId="{4C545090-3DAC-0449-B87D-D36E95BA7526}" type="presParOf" srcId="{4CB74AC3-F5DB-934C-ABBC-487AAB15D286}" destId="{318C5866-975D-F948-B1F8-5A70D21A1C05}" srcOrd="4" destOrd="0" presId="urn:microsoft.com/office/officeart/2005/8/layout/hProcess9"/>
    <dgm:cxn modelId="{E4AE1973-7DC7-1D48-BA82-71EE15317D54}" type="presParOf" srcId="{4CB74AC3-F5DB-934C-ABBC-487AAB15D286}" destId="{B7920265-BC74-2349-846D-4BCB50B8731B}" srcOrd="5" destOrd="0" presId="urn:microsoft.com/office/officeart/2005/8/layout/hProcess9"/>
    <dgm:cxn modelId="{6F4BBA66-1C78-0C46-97A1-9618E4271C66}" type="presParOf" srcId="{4CB74AC3-F5DB-934C-ABBC-487AAB15D286}" destId="{2FE24DB7-D6AE-DF43-9257-069CBD502EC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F07889D-F38F-42F8-BA5A-79CF213B3CD9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D247EF1-AA0C-498A-94E5-3348E693295D}">
      <dgm:prSet/>
      <dgm:spPr/>
      <dgm:t>
        <a:bodyPr/>
        <a:lstStyle/>
        <a:p>
          <a:r>
            <a:rPr lang="fr-FR"/>
            <a:t>Sur votre calque (dans la liste des calques à droite), faites clic droit -&gt; ajouter un calque alpha</a:t>
          </a:r>
          <a:endParaRPr lang="en-US"/>
        </a:p>
      </dgm:t>
    </dgm:pt>
    <dgm:pt modelId="{7E6D5009-D2C6-4E36-96E5-EA9D54B06BA6}" type="parTrans" cxnId="{0C9E0820-A813-4978-8680-8B436EE03CDA}">
      <dgm:prSet/>
      <dgm:spPr/>
      <dgm:t>
        <a:bodyPr/>
        <a:lstStyle/>
        <a:p>
          <a:endParaRPr lang="en-US"/>
        </a:p>
      </dgm:t>
    </dgm:pt>
    <dgm:pt modelId="{87BD2E25-5858-4BCB-8180-E217312340E0}" type="sibTrans" cxnId="{0C9E0820-A813-4978-8680-8B436EE03CDA}">
      <dgm:prSet/>
      <dgm:spPr/>
      <dgm:t>
        <a:bodyPr/>
        <a:lstStyle/>
        <a:p>
          <a:endParaRPr lang="en-US"/>
        </a:p>
      </dgm:t>
    </dgm:pt>
    <dgm:pt modelId="{E030F64F-E168-426A-8396-A6CB2803355B}">
      <dgm:prSet/>
      <dgm:spPr/>
      <dgm:t>
        <a:bodyPr/>
        <a:lstStyle/>
        <a:p>
          <a:r>
            <a:rPr lang="fr-FR"/>
            <a:t>Appuyez sur la touche « suppr » du clavier</a:t>
          </a:r>
          <a:endParaRPr lang="en-US"/>
        </a:p>
      </dgm:t>
    </dgm:pt>
    <dgm:pt modelId="{277214A2-83C7-485D-B684-6E68E47FAB25}" type="parTrans" cxnId="{1C45AA6D-06E0-4741-87BE-414ABACD313C}">
      <dgm:prSet/>
      <dgm:spPr/>
      <dgm:t>
        <a:bodyPr/>
        <a:lstStyle/>
        <a:p>
          <a:endParaRPr lang="en-US"/>
        </a:p>
      </dgm:t>
    </dgm:pt>
    <dgm:pt modelId="{9E191361-2EA6-416C-863B-B3864BA96BA6}" type="sibTrans" cxnId="{1C45AA6D-06E0-4741-87BE-414ABACD313C}">
      <dgm:prSet/>
      <dgm:spPr/>
      <dgm:t>
        <a:bodyPr/>
        <a:lstStyle/>
        <a:p>
          <a:endParaRPr lang="en-US"/>
        </a:p>
      </dgm:t>
    </dgm:pt>
    <dgm:pt modelId="{1DE63138-0B2C-4578-B738-B2E634E1BAA7}">
      <dgm:prSet/>
      <dgm:spPr/>
      <dgm:t>
        <a:bodyPr/>
        <a:lstStyle/>
        <a:p>
          <a:r>
            <a:rPr lang="fr-FR"/>
            <a:t>Votre arbre est détouré !</a:t>
          </a:r>
          <a:endParaRPr lang="en-US"/>
        </a:p>
      </dgm:t>
    </dgm:pt>
    <dgm:pt modelId="{518230BC-5804-471B-9EDA-8A0CCCB975F6}" type="parTrans" cxnId="{D82D9AAA-6DD2-4993-BC3B-55F86BADEC94}">
      <dgm:prSet/>
      <dgm:spPr/>
      <dgm:t>
        <a:bodyPr/>
        <a:lstStyle/>
        <a:p>
          <a:endParaRPr lang="en-US"/>
        </a:p>
      </dgm:t>
    </dgm:pt>
    <dgm:pt modelId="{E671D21D-652D-4EFC-B79C-000C1062D70D}" type="sibTrans" cxnId="{D82D9AAA-6DD2-4993-BC3B-55F86BADEC94}">
      <dgm:prSet/>
      <dgm:spPr/>
      <dgm:t>
        <a:bodyPr/>
        <a:lstStyle/>
        <a:p>
          <a:endParaRPr lang="en-US"/>
        </a:p>
      </dgm:t>
    </dgm:pt>
    <dgm:pt modelId="{FE7D9C73-0555-47B8-8603-2848BC189F2F}">
      <dgm:prSet/>
      <dgm:spPr/>
      <dgm:t>
        <a:bodyPr/>
        <a:lstStyle/>
        <a:p>
          <a:r>
            <a:rPr lang="fr-FR"/>
            <a:t>Changez la taille puis déplacez le sur votre image.</a:t>
          </a:r>
          <a:endParaRPr lang="en-US"/>
        </a:p>
      </dgm:t>
    </dgm:pt>
    <dgm:pt modelId="{EA13F5E2-89A3-435C-BE46-CBB422342D38}" type="parTrans" cxnId="{A2DB6F92-4E09-4B80-B642-B46B3528C067}">
      <dgm:prSet/>
      <dgm:spPr/>
      <dgm:t>
        <a:bodyPr/>
        <a:lstStyle/>
        <a:p>
          <a:endParaRPr lang="en-US"/>
        </a:p>
      </dgm:t>
    </dgm:pt>
    <dgm:pt modelId="{8268C5D7-4672-4E21-89A8-8887006B4E76}" type="sibTrans" cxnId="{A2DB6F92-4E09-4B80-B642-B46B3528C067}">
      <dgm:prSet/>
      <dgm:spPr/>
      <dgm:t>
        <a:bodyPr/>
        <a:lstStyle/>
        <a:p>
          <a:endParaRPr lang="en-US"/>
        </a:p>
      </dgm:t>
    </dgm:pt>
    <dgm:pt modelId="{05B8ADEC-C3A4-0246-97BE-DD35DD242214}" type="pres">
      <dgm:prSet presAssocID="{5F07889D-F38F-42F8-BA5A-79CF213B3CD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CA25C76-B30B-464F-87E7-4DC13B9DA762}" type="pres">
      <dgm:prSet presAssocID="{5F07889D-F38F-42F8-BA5A-79CF213B3CD9}" presName="dummyMaxCanvas" presStyleCnt="0">
        <dgm:presLayoutVars/>
      </dgm:prSet>
      <dgm:spPr/>
    </dgm:pt>
    <dgm:pt modelId="{9F25AD58-8CFA-3548-AB2A-CF962F399669}" type="pres">
      <dgm:prSet presAssocID="{5F07889D-F38F-42F8-BA5A-79CF213B3CD9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1474F0E-6081-1D41-88B1-1AE4E952F08A}" type="pres">
      <dgm:prSet presAssocID="{5F07889D-F38F-42F8-BA5A-79CF213B3CD9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07FD16-7A5A-1444-AFA0-A21E256BF02D}" type="pres">
      <dgm:prSet presAssocID="{5F07889D-F38F-42F8-BA5A-79CF213B3CD9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A53732A-E633-5449-88F6-4351427EC987}" type="pres">
      <dgm:prSet presAssocID="{5F07889D-F38F-42F8-BA5A-79CF213B3CD9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B43F247-D2D7-A242-8C0D-3DA43B3DA2A4}" type="pres">
      <dgm:prSet presAssocID="{5F07889D-F38F-42F8-BA5A-79CF213B3CD9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367B980-0DBA-E84C-901D-A3595B170FBF}" type="pres">
      <dgm:prSet presAssocID="{5F07889D-F38F-42F8-BA5A-79CF213B3CD9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A7F744F-4363-C746-91B2-33207ACD075C}" type="pres">
      <dgm:prSet presAssocID="{5F07889D-F38F-42F8-BA5A-79CF213B3CD9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F47385-1F4E-C346-85D5-6AA7C9450CBE}" type="pres">
      <dgm:prSet presAssocID="{5F07889D-F38F-42F8-BA5A-79CF213B3CD9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02FA23-7EE3-DC4B-9961-18FB9936B095}" type="pres">
      <dgm:prSet presAssocID="{5F07889D-F38F-42F8-BA5A-79CF213B3CD9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5605673-6CE2-5B4E-B386-52061F1FA7F4}" type="pres">
      <dgm:prSet presAssocID="{5F07889D-F38F-42F8-BA5A-79CF213B3CD9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C57B7A4-40A8-E24F-B5C3-640DC3CDE6CC}" type="pres">
      <dgm:prSet presAssocID="{5F07889D-F38F-42F8-BA5A-79CF213B3CD9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561B76C-A540-A04B-BB2A-CEA9BB4C8333}" type="presOf" srcId="{5F07889D-F38F-42F8-BA5A-79CF213B3CD9}" destId="{05B8ADEC-C3A4-0246-97BE-DD35DD242214}" srcOrd="0" destOrd="0" presId="urn:microsoft.com/office/officeart/2005/8/layout/vProcess5"/>
    <dgm:cxn modelId="{38154EE7-6711-6F48-A76C-026F396AC5B1}" type="presOf" srcId="{6D247EF1-AA0C-498A-94E5-3348E693295D}" destId="{C9F47385-1F4E-C346-85D5-6AA7C9450CBE}" srcOrd="1" destOrd="0" presId="urn:microsoft.com/office/officeart/2005/8/layout/vProcess5"/>
    <dgm:cxn modelId="{52AC9BA3-C4B4-964F-9570-D344798F1114}" type="presOf" srcId="{6D247EF1-AA0C-498A-94E5-3348E693295D}" destId="{9F25AD58-8CFA-3548-AB2A-CF962F399669}" srcOrd="0" destOrd="0" presId="urn:microsoft.com/office/officeart/2005/8/layout/vProcess5"/>
    <dgm:cxn modelId="{1D1191FD-9591-7A4A-9D76-D1AECB7B09B8}" type="presOf" srcId="{E030F64F-E168-426A-8396-A6CB2803355B}" destId="{41474F0E-6081-1D41-88B1-1AE4E952F08A}" srcOrd="0" destOrd="0" presId="urn:microsoft.com/office/officeart/2005/8/layout/vProcess5"/>
    <dgm:cxn modelId="{11D6696C-CFBB-0548-B993-6E2A27EF8353}" type="presOf" srcId="{FE7D9C73-0555-47B8-8603-2848BC189F2F}" destId="{4A53732A-E633-5449-88F6-4351427EC987}" srcOrd="0" destOrd="0" presId="urn:microsoft.com/office/officeart/2005/8/layout/vProcess5"/>
    <dgm:cxn modelId="{7BE65D8A-46CB-F44A-A15D-0FDF360E5FC7}" type="presOf" srcId="{9E191361-2EA6-416C-863B-B3864BA96BA6}" destId="{4367B980-0DBA-E84C-901D-A3595B170FBF}" srcOrd="0" destOrd="0" presId="urn:microsoft.com/office/officeart/2005/8/layout/vProcess5"/>
    <dgm:cxn modelId="{A2DB6F92-4E09-4B80-B642-B46B3528C067}" srcId="{5F07889D-F38F-42F8-BA5A-79CF213B3CD9}" destId="{FE7D9C73-0555-47B8-8603-2848BC189F2F}" srcOrd="3" destOrd="0" parTransId="{EA13F5E2-89A3-435C-BE46-CBB422342D38}" sibTransId="{8268C5D7-4672-4E21-89A8-8887006B4E76}"/>
    <dgm:cxn modelId="{E6C5ACD8-27C6-A648-9A25-813216DC224A}" type="presOf" srcId="{E030F64F-E168-426A-8396-A6CB2803355B}" destId="{2102FA23-7EE3-DC4B-9961-18FB9936B095}" srcOrd="1" destOrd="0" presId="urn:microsoft.com/office/officeart/2005/8/layout/vProcess5"/>
    <dgm:cxn modelId="{1A0E0135-C860-1048-9356-6AF53DA0CDB5}" type="presOf" srcId="{87BD2E25-5858-4BCB-8180-E217312340E0}" destId="{4B43F247-D2D7-A242-8C0D-3DA43B3DA2A4}" srcOrd="0" destOrd="0" presId="urn:microsoft.com/office/officeart/2005/8/layout/vProcess5"/>
    <dgm:cxn modelId="{D82D9AAA-6DD2-4993-BC3B-55F86BADEC94}" srcId="{5F07889D-F38F-42F8-BA5A-79CF213B3CD9}" destId="{1DE63138-0B2C-4578-B738-B2E634E1BAA7}" srcOrd="2" destOrd="0" parTransId="{518230BC-5804-471B-9EDA-8A0CCCB975F6}" sibTransId="{E671D21D-652D-4EFC-B79C-000C1062D70D}"/>
    <dgm:cxn modelId="{1756FD7A-4783-B641-B275-BEDD26016670}" type="presOf" srcId="{E671D21D-652D-4EFC-B79C-000C1062D70D}" destId="{DA7F744F-4363-C746-91B2-33207ACD075C}" srcOrd="0" destOrd="0" presId="urn:microsoft.com/office/officeart/2005/8/layout/vProcess5"/>
    <dgm:cxn modelId="{3475B602-2E3D-2948-BDA3-355770E8D282}" type="presOf" srcId="{1DE63138-0B2C-4578-B738-B2E634E1BAA7}" destId="{B5605673-6CE2-5B4E-B386-52061F1FA7F4}" srcOrd="1" destOrd="0" presId="urn:microsoft.com/office/officeart/2005/8/layout/vProcess5"/>
    <dgm:cxn modelId="{998CFB28-8C82-C748-8A63-0AA1996734AC}" type="presOf" srcId="{1DE63138-0B2C-4578-B738-B2E634E1BAA7}" destId="{8607FD16-7A5A-1444-AFA0-A21E256BF02D}" srcOrd="0" destOrd="0" presId="urn:microsoft.com/office/officeart/2005/8/layout/vProcess5"/>
    <dgm:cxn modelId="{0C9E0820-A813-4978-8680-8B436EE03CDA}" srcId="{5F07889D-F38F-42F8-BA5A-79CF213B3CD9}" destId="{6D247EF1-AA0C-498A-94E5-3348E693295D}" srcOrd="0" destOrd="0" parTransId="{7E6D5009-D2C6-4E36-96E5-EA9D54B06BA6}" sibTransId="{87BD2E25-5858-4BCB-8180-E217312340E0}"/>
    <dgm:cxn modelId="{1C45AA6D-06E0-4741-87BE-414ABACD313C}" srcId="{5F07889D-F38F-42F8-BA5A-79CF213B3CD9}" destId="{E030F64F-E168-426A-8396-A6CB2803355B}" srcOrd="1" destOrd="0" parTransId="{277214A2-83C7-485D-B684-6E68E47FAB25}" sibTransId="{9E191361-2EA6-416C-863B-B3864BA96BA6}"/>
    <dgm:cxn modelId="{5A440599-CBFD-5E4C-8FF1-A63868B2F4E9}" type="presOf" srcId="{FE7D9C73-0555-47B8-8603-2848BC189F2F}" destId="{7C57B7A4-40A8-E24F-B5C3-640DC3CDE6CC}" srcOrd="1" destOrd="0" presId="urn:microsoft.com/office/officeart/2005/8/layout/vProcess5"/>
    <dgm:cxn modelId="{4639EECE-7FE3-DD44-9D68-E2AFAC2D493A}" type="presParOf" srcId="{05B8ADEC-C3A4-0246-97BE-DD35DD242214}" destId="{ECA25C76-B30B-464F-87E7-4DC13B9DA762}" srcOrd="0" destOrd="0" presId="urn:microsoft.com/office/officeart/2005/8/layout/vProcess5"/>
    <dgm:cxn modelId="{1B1B8EC5-8719-0143-A85C-1A637BA96597}" type="presParOf" srcId="{05B8ADEC-C3A4-0246-97BE-DD35DD242214}" destId="{9F25AD58-8CFA-3548-AB2A-CF962F399669}" srcOrd="1" destOrd="0" presId="urn:microsoft.com/office/officeart/2005/8/layout/vProcess5"/>
    <dgm:cxn modelId="{C43ACCD2-BC26-FE48-9E13-B4575D0BB2FC}" type="presParOf" srcId="{05B8ADEC-C3A4-0246-97BE-DD35DD242214}" destId="{41474F0E-6081-1D41-88B1-1AE4E952F08A}" srcOrd="2" destOrd="0" presId="urn:microsoft.com/office/officeart/2005/8/layout/vProcess5"/>
    <dgm:cxn modelId="{8EDFFE81-ECCA-8D4F-AB86-210E6C021141}" type="presParOf" srcId="{05B8ADEC-C3A4-0246-97BE-DD35DD242214}" destId="{8607FD16-7A5A-1444-AFA0-A21E256BF02D}" srcOrd="3" destOrd="0" presId="urn:microsoft.com/office/officeart/2005/8/layout/vProcess5"/>
    <dgm:cxn modelId="{8722B009-F3CC-FD40-A4D8-3A8A2ED3EF80}" type="presParOf" srcId="{05B8ADEC-C3A4-0246-97BE-DD35DD242214}" destId="{4A53732A-E633-5449-88F6-4351427EC987}" srcOrd="4" destOrd="0" presId="urn:microsoft.com/office/officeart/2005/8/layout/vProcess5"/>
    <dgm:cxn modelId="{8DD8008E-D743-EF44-A9D4-B535C7086883}" type="presParOf" srcId="{05B8ADEC-C3A4-0246-97BE-DD35DD242214}" destId="{4B43F247-D2D7-A242-8C0D-3DA43B3DA2A4}" srcOrd="5" destOrd="0" presId="urn:microsoft.com/office/officeart/2005/8/layout/vProcess5"/>
    <dgm:cxn modelId="{F049D401-C26C-A043-AC95-427AE86E3004}" type="presParOf" srcId="{05B8ADEC-C3A4-0246-97BE-DD35DD242214}" destId="{4367B980-0DBA-E84C-901D-A3595B170FBF}" srcOrd="6" destOrd="0" presId="urn:microsoft.com/office/officeart/2005/8/layout/vProcess5"/>
    <dgm:cxn modelId="{1FE03D10-7391-1645-A067-FEC729E75998}" type="presParOf" srcId="{05B8ADEC-C3A4-0246-97BE-DD35DD242214}" destId="{DA7F744F-4363-C746-91B2-33207ACD075C}" srcOrd="7" destOrd="0" presId="urn:microsoft.com/office/officeart/2005/8/layout/vProcess5"/>
    <dgm:cxn modelId="{8EE31942-EDCC-954C-99A6-F3998D84D600}" type="presParOf" srcId="{05B8ADEC-C3A4-0246-97BE-DD35DD242214}" destId="{C9F47385-1F4E-C346-85D5-6AA7C9450CBE}" srcOrd="8" destOrd="0" presId="urn:microsoft.com/office/officeart/2005/8/layout/vProcess5"/>
    <dgm:cxn modelId="{0A08AD6A-3ECB-5644-AAC7-9F9BE50C2599}" type="presParOf" srcId="{05B8ADEC-C3A4-0246-97BE-DD35DD242214}" destId="{2102FA23-7EE3-DC4B-9961-18FB9936B095}" srcOrd="9" destOrd="0" presId="urn:microsoft.com/office/officeart/2005/8/layout/vProcess5"/>
    <dgm:cxn modelId="{9F4DEB37-E697-6A40-A45B-E454B11FB3CC}" type="presParOf" srcId="{05B8ADEC-C3A4-0246-97BE-DD35DD242214}" destId="{B5605673-6CE2-5B4E-B386-52061F1FA7F4}" srcOrd="10" destOrd="0" presId="urn:microsoft.com/office/officeart/2005/8/layout/vProcess5"/>
    <dgm:cxn modelId="{B3A47D34-52CC-7B45-8427-FE794A00531E}" type="presParOf" srcId="{05B8ADEC-C3A4-0246-97BE-DD35DD242214}" destId="{7C57B7A4-40A8-E24F-B5C3-640DC3CDE6C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AF2CD-A9F8-D444-89B8-873E3D5D8E9D}">
      <dsp:nvSpPr>
        <dsp:cNvPr id="0" name=""/>
        <dsp:cNvSpPr/>
      </dsp:nvSpPr>
      <dsp:spPr>
        <a:xfrm>
          <a:off x="4" y="754130"/>
          <a:ext cx="4379788" cy="26278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Dans GIMP, à partir du menu du haut, faites Fichier -&gt; nouvelle image</a:t>
          </a:r>
        </a:p>
      </dsp:txBody>
      <dsp:txXfrm>
        <a:off x="76972" y="831098"/>
        <a:ext cx="4225852" cy="2473937"/>
      </dsp:txXfrm>
    </dsp:sp>
    <dsp:sp modelId="{AC43853D-901F-4F41-834C-AD1156C6028C}">
      <dsp:nvSpPr>
        <dsp:cNvPr id="0" name=""/>
        <dsp:cNvSpPr/>
      </dsp:nvSpPr>
      <dsp:spPr>
        <a:xfrm rot="6922">
          <a:off x="4818282" y="1531202"/>
          <a:ext cx="929603" cy="1086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800" kern="1200"/>
        </a:p>
      </dsp:txBody>
      <dsp:txXfrm>
        <a:off x="4818282" y="1748158"/>
        <a:ext cx="650722" cy="651713"/>
      </dsp:txXfrm>
    </dsp:sp>
    <dsp:sp modelId="{D6FD69C3-4631-2147-B6E0-7A67C5816D86}">
      <dsp:nvSpPr>
        <dsp:cNvPr id="0" name=""/>
        <dsp:cNvSpPr/>
      </dsp:nvSpPr>
      <dsp:spPr>
        <a:xfrm>
          <a:off x="6133757" y="766481"/>
          <a:ext cx="4379788" cy="26278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Paramétrez une largeur de 1500 et une hauteur de 900. Validez.</a:t>
          </a:r>
        </a:p>
      </dsp:txBody>
      <dsp:txXfrm>
        <a:off x="6210725" y="843449"/>
        <a:ext cx="4225852" cy="24739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A5B693-F1E6-4ECF-93DE-E1695A09D0E5}">
      <dsp:nvSpPr>
        <dsp:cNvPr id="0" name=""/>
        <dsp:cNvSpPr/>
      </dsp:nvSpPr>
      <dsp:spPr>
        <a:xfrm>
          <a:off x="0" y="651"/>
          <a:ext cx="6651253" cy="152498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01098D-4ACB-4AFF-B809-6E727D6666F0}">
      <dsp:nvSpPr>
        <dsp:cNvPr id="0" name=""/>
        <dsp:cNvSpPr/>
      </dsp:nvSpPr>
      <dsp:spPr>
        <a:xfrm>
          <a:off x="461309" y="343774"/>
          <a:ext cx="838743" cy="83874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AD9A0B-C18D-441D-A7C9-082F3FB6A50A}">
      <dsp:nvSpPr>
        <dsp:cNvPr id="0" name=""/>
        <dsp:cNvSpPr/>
      </dsp:nvSpPr>
      <dsp:spPr>
        <a:xfrm>
          <a:off x="1761361" y="651"/>
          <a:ext cx="4889891" cy="1524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395" tIns="161395" rIns="161395" bIns="161395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/>
            <a:t>Sur le côté du logiciel, vous voyez vos images : ce sont des calques.</a:t>
          </a:r>
          <a:endParaRPr lang="en-US" sz="2500" kern="1200"/>
        </a:p>
      </dsp:txBody>
      <dsp:txXfrm>
        <a:off x="1761361" y="651"/>
        <a:ext cx="4889891" cy="1524988"/>
      </dsp:txXfrm>
    </dsp:sp>
    <dsp:sp modelId="{804A04F9-0074-447F-86E9-9F7562603625}">
      <dsp:nvSpPr>
        <dsp:cNvPr id="0" name=""/>
        <dsp:cNvSpPr/>
      </dsp:nvSpPr>
      <dsp:spPr>
        <a:xfrm>
          <a:off x="0" y="1906887"/>
          <a:ext cx="6651253" cy="152498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E2BBDE-3A25-4364-9CDE-D56376EEC86F}">
      <dsp:nvSpPr>
        <dsp:cNvPr id="0" name=""/>
        <dsp:cNvSpPr/>
      </dsp:nvSpPr>
      <dsp:spPr>
        <a:xfrm>
          <a:off x="461309" y="2250010"/>
          <a:ext cx="838743" cy="83874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BD2C4A-656B-4A58-B9F9-710AF07188D4}">
      <dsp:nvSpPr>
        <dsp:cNvPr id="0" name=""/>
        <dsp:cNvSpPr/>
      </dsp:nvSpPr>
      <dsp:spPr>
        <a:xfrm>
          <a:off x="1761361" y="1906887"/>
          <a:ext cx="4889891" cy="1524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395" tIns="161395" rIns="161395" bIns="161395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/>
            <a:t>On retrouve soleil.png, maison.png et l’arrière plan.</a:t>
          </a:r>
          <a:endParaRPr lang="en-US" sz="2500" kern="1200"/>
        </a:p>
      </dsp:txBody>
      <dsp:txXfrm>
        <a:off x="1761361" y="1906887"/>
        <a:ext cx="4889891" cy="1524988"/>
      </dsp:txXfrm>
    </dsp:sp>
    <dsp:sp modelId="{DD9021F6-A6D8-4E5A-A96D-D5E3F55148DB}">
      <dsp:nvSpPr>
        <dsp:cNvPr id="0" name=""/>
        <dsp:cNvSpPr/>
      </dsp:nvSpPr>
      <dsp:spPr>
        <a:xfrm>
          <a:off x="0" y="3813123"/>
          <a:ext cx="6651253" cy="152498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57D52D-DCDC-465B-A0B5-1D3E87709333}">
      <dsp:nvSpPr>
        <dsp:cNvPr id="0" name=""/>
        <dsp:cNvSpPr/>
      </dsp:nvSpPr>
      <dsp:spPr>
        <a:xfrm>
          <a:off x="461309" y="4156246"/>
          <a:ext cx="838743" cy="83874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2CF457-BAD6-40E2-B765-4601D8993D1B}">
      <dsp:nvSpPr>
        <dsp:cNvPr id="0" name=""/>
        <dsp:cNvSpPr/>
      </dsp:nvSpPr>
      <dsp:spPr>
        <a:xfrm>
          <a:off x="1761361" y="3813123"/>
          <a:ext cx="4889891" cy="1524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395" tIns="161395" rIns="161395" bIns="161395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/>
            <a:t>Cliquez sur l’icone en forme d’œil permet d’afficher un calque ou non.</a:t>
          </a:r>
          <a:endParaRPr lang="en-US" sz="2500" kern="1200"/>
        </a:p>
      </dsp:txBody>
      <dsp:txXfrm>
        <a:off x="1761361" y="3813123"/>
        <a:ext cx="4889891" cy="15249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15A829-AEED-0546-9249-E3F682C7F0C4}">
      <dsp:nvSpPr>
        <dsp:cNvPr id="0" name=""/>
        <dsp:cNvSpPr/>
      </dsp:nvSpPr>
      <dsp:spPr>
        <a:xfrm>
          <a:off x="771703" y="1373319"/>
          <a:ext cx="3063606" cy="2677977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2286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Faites un clic droit sur le calque « </a:t>
          </a:r>
          <a:r>
            <a:rPr lang="fr-FR" sz="1800" kern="1200" dirty="0" err="1"/>
            <a:t>soleil.png</a:t>
          </a:r>
          <a:r>
            <a:rPr lang="fr-FR" sz="1800" kern="1200" dirty="0"/>
            <a:t> »</a:t>
          </a:r>
        </a:p>
      </dsp:txBody>
      <dsp:txXfrm>
        <a:off x="1537605" y="1775016"/>
        <a:ext cx="1493508" cy="1874583"/>
      </dsp:txXfrm>
    </dsp:sp>
    <dsp:sp modelId="{2A5AFE16-8985-7B4D-A3BA-6F46B34E709C}">
      <dsp:nvSpPr>
        <dsp:cNvPr id="0" name=""/>
        <dsp:cNvSpPr/>
      </dsp:nvSpPr>
      <dsp:spPr>
        <a:xfrm>
          <a:off x="5802" y="1946406"/>
          <a:ext cx="1531803" cy="15318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500" kern="1200" dirty="0"/>
            <a:t>1</a:t>
          </a:r>
        </a:p>
      </dsp:txBody>
      <dsp:txXfrm>
        <a:off x="230129" y="2170733"/>
        <a:ext cx="1083149" cy="1083149"/>
      </dsp:txXfrm>
    </dsp:sp>
    <dsp:sp modelId="{A4D54DB5-E644-DF40-B4EB-F5806439F62D}">
      <dsp:nvSpPr>
        <dsp:cNvPr id="0" name=""/>
        <dsp:cNvSpPr/>
      </dsp:nvSpPr>
      <dsp:spPr>
        <a:xfrm>
          <a:off x="4792687" y="1373319"/>
          <a:ext cx="3063606" cy="2677977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2286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Cliquez sur « échelle et taille du calque »</a:t>
          </a:r>
        </a:p>
      </dsp:txBody>
      <dsp:txXfrm>
        <a:off x="5558589" y="1775016"/>
        <a:ext cx="1493508" cy="1874583"/>
      </dsp:txXfrm>
    </dsp:sp>
    <dsp:sp modelId="{385D1856-964A-7044-BB60-04E3CF9A773F}">
      <dsp:nvSpPr>
        <dsp:cNvPr id="0" name=""/>
        <dsp:cNvSpPr/>
      </dsp:nvSpPr>
      <dsp:spPr>
        <a:xfrm>
          <a:off x="4026786" y="1946406"/>
          <a:ext cx="1531803" cy="15318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500" kern="1200" dirty="0"/>
            <a:t>2</a:t>
          </a:r>
        </a:p>
      </dsp:txBody>
      <dsp:txXfrm>
        <a:off x="4251113" y="2170733"/>
        <a:ext cx="1083149" cy="1083149"/>
      </dsp:txXfrm>
    </dsp:sp>
    <dsp:sp modelId="{66F305BE-A6FA-A944-969B-4089CF9AEC93}">
      <dsp:nvSpPr>
        <dsp:cNvPr id="0" name=""/>
        <dsp:cNvSpPr/>
      </dsp:nvSpPr>
      <dsp:spPr>
        <a:xfrm>
          <a:off x="8813671" y="1373319"/>
          <a:ext cx="3063606" cy="2677977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2286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Choisissez une largeur de 400 puis cliquez sur « mise à l’échelle »</a:t>
          </a:r>
        </a:p>
      </dsp:txBody>
      <dsp:txXfrm>
        <a:off x="9579573" y="1775016"/>
        <a:ext cx="1493508" cy="1874583"/>
      </dsp:txXfrm>
    </dsp:sp>
    <dsp:sp modelId="{84D1CC8D-4E33-FB47-9BD7-B226D27C84CC}">
      <dsp:nvSpPr>
        <dsp:cNvPr id="0" name=""/>
        <dsp:cNvSpPr/>
      </dsp:nvSpPr>
      <dsp:spPr>
        <a:xfrm>
          <a:off x="8047770" y="1946406"/>
          <a:ext cx="1531803" cy="15318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500" kern="1200" dirty="0"/>
            <a:t>3</a:t>
          </a:r>
        </a:p>
      </dsp:txBody>
      <dsp:txXfrm>
        <a:off x="8272097" y="2170733"/>
        <a:ext cx="1083149" cy="10831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8D25D7-387E-0140-93B8-1932E1712FFE}">
      <dsp:nvSpPr>
        <dsp:cNvPr id="0" name=""/>
        <dsp:cNvSpPr/>
      </dsp:nvSpPr>
      <dsp:spPr>
        <a:xfrm>
          <a:off x="0" y="641159"/>
          <a:ext cx="10515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AF74FE-D49C-EB44-B994-5378CED0DEFD}">
      <dsp:nvSpPr>
        <dsp:cNvPr id="0" name=""/>
        <dsp:cNvSpPr/>
      </dsp:nvSpPr>
      <dsp:spPr>
        <a:xfrm>
          <a:off x="525780" y="419759"/>
          <a:ext cx="73609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/>
            <a:t>Rajoutons du texte à notre image.</a:t>
          </a:r>
        </a:p>
      </dsp:txBody>
      <dsp:txXfrm>
        <a:off x="547396" y="441375"/>
        <a:ext cx="7317688" cy="399568"/>
      </dsp:txXfrm>
    </dsp:sp>
    <dsp:sp modelId="{6CB8C9FB-C7D8-9C46-922A-244392F599A0}">
      <dsp:nvSpPr>
        <dsp:cNvPr id="0" name=""/>
        <dsp:cNvSpPr/>
      </dsp:nvSpPr>
      <dsp:spPr>
        <a:xfrm>
          <a:off x="0" y="1321559"/>
          <a:ext cx="10515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D23B74-7A40-C44D-ACD2-234AF4F2F1F1}">
      <dsp:nvSpPr>
        <dsp:cNvPr id="0" name=""/>
        <dsp:cNvSpPr/>
      </dsp:nvSpPr>
      <dsp:spPr>
        <a:xfrm>
          <a:off x="525780" y="1100159"/>
          <a:ext cx="73609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/>
            <a:t>Sur la palette d’outils, cliquez sur l’icone en forme de A</a:t>
          </a:r>
        </a:p>
      </dsp:txBody>
      <dsp:txXfrm>
        <a:off x="547396" y="1121775"/>
        <a:ext cx="7317688" cy="399568"/>
      </dsp:txXfrm>
    </dsp:sp>
    <dsp:sp modelId="{91AD4EEC-E679-A441-9B33-2AFEC840BB50}">
      <dsp:nvSpPr>
        <dsp:cNvPr id="0" name=""/>
        <dsp:cNvSpPr/>
      </dsp:nvSpPr>
      <dsp:spPr>
        <a:xfrm>
          <a:off x="0" y="2001960"/>
          <a:ext cx="10515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E1BC92-E251-A448-AFCC-51DC499BDEAE}">
      <dsp:nvSpPr>
        <dsp:cNvPr id="0" name=""/>
        <dsp:cNvSpPr/>
      </dsp:nvSpPr>
      <dsp:spPr>
        <a:xfrm>
          <a:off x="525780" y="1780559"/>
          <a:ext cx="73609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/>
            <a:t>Cliquez ensuite n’importe où sur le fond blanc de votre image</a:t>
          </a:r>
        </a:p>
      </dsp:txBody>
      <dsp:txXfrm>
        <a:off x="547396" y="1802175"/>
        <a:ext cx="7317688" cy="399568"/>
      </dsp:txXfrm>
    </dsp:sp>
    <dsp:sp modelId="{56A48153-78BD-2743-AF44-52768E1C6276}">
      <dsp:nvSpPr>
        <dsp:cNvPr id="0" name=""/>
        <dsp:cNvSpPr/>
      </dsp:nvSpPr>
      <dsp:spPr>
        <a:xfrm>
          <a:off x="0" y="2682360"/>
          <a:ext cx="10515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0691C4-3938-D44F-87D0-161EA8E4DEA7}">
      <dsp:nvSpPr>
        <dsp:cNvPr id="0" name=""/>
        <dsp:cNvSpPr/>
      </dsp:nvSpPr>
      <dsp:spPr>
        <a:xfrm>
          <a:off x="525780" y="2460960"/>
          <a:ext cx="73609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/>
            <a:t>Ecrivez le mot de votre choix</a:t>
          </a:r>
        </a:p>
      </dsp:txBody>
      <dsp:txXfrm>
        <a:off x="547396" y="2482576"/>
        <a:ext cx="7317688" cy="399568"/>
      </dsp:txXfrm>
    </dsp:sp>
    <dsp:sp modelId="{22C0849F-65BE-A344-B879-1DB4CB764EC3}">
      <dsp:nvSpPr>
        <dsp:cNvPr id="0" name=""/>
        <dsp:cNvSpPr/>
      </dsp:nvSpPr>
      <dsp:spPr>
        <a:xfrm>
          <a:off x="0" y="3362760"/>
          <a:ext cx="10515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F8F327-66A6-114D-9EE4-3172F3A64437}">
      <dsp:nvSpPr>
        <dsp:cNvPr id="0" name=""/>
        <dsp:cNvSpPr/>
      </dsp:nvSpPr>
      <dsp:spPr>
        <a:xfrm>
          <a:off x="525780" y="3141360"/>
          <a:ext cx="73609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/>
            <a:t>Vous pouvez voir que votre texte est apparu dans les calques à droite</a:t>
          </a:r>
        </a:p>
      </dsp:txBody>
      <dsp:txXfrm>
        <a:off x="547396" y="3162976"/>
        <a:ext cx="7317688" cy="3995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1C294A-3E36-B642-A172-D56707090D92}">
      <dsp:nvSpPr>
        <dsp:cNvPr id="0" name=""/>
        <dsp:cNvSpPr/>
      </dsp:nvSpPr>
      <dsp:spPr>
        <a:xfrm>
          <a:off x="0" y="765810"/>
          <a:ext cx="2628899" cy="26288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/>
            <a:t>A gauche du logiciel, en dessous de la boite d’outil, cliquez sur l’icone</a:t>
          </a:r>
        </a:p>
      </dsp:txBody>
      <dsp:txXfrm>
        <a:off x="384993" y="1150803"/>
        <a:ext cx="1858913" cy="1858913"/>
      </dsp:txXfrm>
    </dsp:sp>
    <dsp:sp modelId="{7C051368-759B-1E4D-955B-EB1FB93A72A1}">
      <dsp:nvSpPr>
        <dsp:cNvPr id="0" name=""/>
        <dsp:cNvSpPr/>
      </dsp:nvSpPr>
      <dsp:spPr>
        <a:xfrm>
          <a:off x="2628900" y="765810"/>
          <a:ext cx="2628899" cy="26288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/>
            <a:t>Choisissez la police de votre choix ainsi que la taille</a:t>
          </a:r>
        </a:p>
      </dsp:txBody>
      <dsp:txXfrm>
        <a:off x="3013893" y="1150803"/>
        <a:ext cx="1858913" cy="1858913"/>
      </dsp:txXfrm>
    </dsp:sp>
    <dsp:sp modelId="{05718AA4-A61E-A247-A992-FD127EC3034C}">
      <dsp:nvSpPr>
        <dsp:cNvPr id="0" name=""/>
        <dsp:cNvSpPr/>
      </dsp:nvSpPr>
      <dsp:spPr>
        <a:xfrm>
          <a:off x="5257800" y="765810"/>
          <a:ext cx="2628899" cy="26288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/>
            <a:t>En dessous, vous pouvez paramétrer la couleur de la police en cliquant sur le rectangle noir.</a:t>
          </a:r>
        </a:p>
      </dsp:txBody>
      <dsp:txXfrm>
        <a:off x="5642793" y="1150803"/>
        <a:ext cx="1858913" cy="1858913"/>
      </dsp:txXfrm>
    </dsp:sp>
    <dsp:sp modelId="{1C42CF23-7547-9D46-950A-2C8F133583F6}">
      <dsp:nvSpPr>
        <dsp:cNvPr id="0" name=""/>
        <dsp:cNvSpPr/>
      </dsp:nvSpPr>
      <dsp:spPr>
        <a:xfrm>
          <a:off x="7886700" y="765810"/>
          <a:ext cx="2628899" cy="26288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/>
            <a:t>Avec l’outil déplacer, vous pouvez déplacer votre texte (cliquez bien dessus) </a:t>
          </a:r>
        </a:p>
      </dsp:txBody>
      <dsp:txXfrm>
        <a:off x="8271693" y="1150803"/>
        <a:ext cx="1858913" cy="185891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F26DBD-6140-3C4A-9CCE-54299635428E}">
      <dsp:nvSpPr>
        <dsp:cNvPr id="0" name=""/>
        <dsp:cNvSpPr/>
      </dsp:nvSpPr>
      <dsp:spPr>
        <a:xfrm>
          <a:off x="788669" y="0"/>
          <a:ext cx="8938260" cy="416052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D11BB1-8381-1E40-812A-73E8E4ED2085}">
      <dsp:nvSpPr>
        <dsp:cNvPr id="0" name=""/>
        <dsp:cNvSpPr/>
      </dsp:nvSpPr>
      <dsp:spPr>
        <a:xfrm>
          <a:off x="5262" y="1248155"/>
          <a:ext cx="2531343" cy="16642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/>
            <a:t>Récupérer l’image « arbre.jpg » et glissez la sur Gimp.</a:t>
          </a:r>
        </a:p>
      </dsp:txBody>
      <dsp:txXfrm>
        <a:off x="86502" y="1329395"/>
        <a:ext cx="2368863" cy="1501728"/>
      </dsp:txXfrm>
    </dsp:sp>
    <dsp:sp modelId="{9CEAACBF-6C59-BE44-B478-8B6366CAA22A}">
      <dsp:nvSpPr>
        <dsp:cNvPr id="0" name=""/>
        <dsp:cNvSpPr/>
      </dsp:nvSpPr>
      <dsp:spPr>
        <a:xfrm>
          <a:off x="2663173" y="1248155"/>
          <a:ext cx="2531343" cy="16642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/>
            <a:t>Vous voilà avec un arbre. Problème : le fond n’est pas transparent, il est noir.</a:t>
          </a:r>
        </a:p>
      </dsp:txBody>
      <dsp:txXfrm>
        <a:off x="2744413" y="1329395"/>
        <a:ext cx="2368863" cy="1501728"/>
      </dsp:txXfrm>
    </dsp:sp>
    <dsp:sp modelId="{318C5866-975D-F948-B1F8-5A70D21A1C05}">
      <dsp:nvSpPr>
        <dsp:cNvPr id="0" name=""/>
        <dsp:cNvSpPr/>
      </dsp:nvSpPr>
      <dsp:spPr>
        <a:xfrm>
          <a:off x="5321083" y="1248155"/>
          <a:ext cx="2531343" cy="16642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/>
            <a:t>Prenez l’outil « baguette magique » dans la palette à outil. Il ressemble à une baguette avec une étoile au bout.</a:t>
          </a:r>
        </a:p>
      </dsp:txBody>
      <dsp:txXfrm>
        <a:off x="5402323" y="1329395"/>
        <a:ext cx="2368863" cy="1501728"/>
      </dsp:txXfrm>
    </dsp:sp>
    <dsp:sp modelId="{2FE24DB7-D6AE-DF43-9257-069CBD502ECD}">
      <dsp:nvSpPr>
        <dsp:cNvPr id="0" name=""/>
        <dsp:cNvSpPr/>
      </dsp:nvSpPr>
      <dsp:spPr>
        <a:xfrm>
          <a:off x="7978993" y="1248155"/>
          <a:ext cx="2531343" cy="16642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/>
            <a:t>Cliquez sur la partie à détourer de l’image (noire), cela mettra automatiquement en surbrillance les contours de l’arbre.</a:t>
          </a:r>
        </a:p>
      </dsp:txBody>
      <dsp:txXfrm>
        <a:off x="8060233" y="1329395"/>
        <a:ext cx="2368863" cy="15017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25AD58-8CFA-3548-AB2A-CF962F399669}">
      <dsp:nvSpPr>
        <dsp:cNvPr id="0" name=""/>
        <dsp:cNvSpPr/>
      </dsp:nvSpPr>
      <dsp:spPr>
        <a:xfrm>
          <a:off x="0" y="0"/>
          <a:ext cx="4673676" cy="11949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/>
            <a:t>Sur votre calque (dans la liste des calques à droite), faites clic droit -&gt; ajouter un calque alpha</a:t>
          </a:r>
          <a:endParaRPr lang="en-US" sz="1700" kern="1200"/>
        </a:p>
      </dsp:txBody>
      <dsp:txXfrm>
        <a:off x="34997" y="34997"/>
        <a:ext cx="3283314" cy="1124908"/>
      </dsp:txXfrm>
    </dsp:sp>
    <dsp:sp modelId="{41474F0E-6081-1D41-88B1-1AE4E952F08A}">
      <dsp:nvSpPr>
        <dsp:cNvPr id="0" name=""/>
        <dsp:cNvSpPr/>
      </dsp:nvSpPr>
      <dsp:spPr>
        <a:xfrm>
          <a:off x="391420" y="1412157"/>
          <a:ext cx="4673676" cy="1194902"/>
        </a:xfrm>
        <a:prstGeom prst="roundRect">
          <a:avLst>
            <a:gd name="adj" fmla="val 10000"/>
          </a:avLst>
        </a:prstGeom>
        <a:solidFill>
          <a:schemeClr val="accent2">
            <a:hueOff val="-500722"/>
            <a:satOff val="-3252"/>
            <a:lumOff val="-7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/>
            <a:t>Appuyez sur la touche « suppr » du clavier</a:t>
          </a:r>
          <a:endParaRPr lang="en-US" sz="1700" kern="1200"/>
        </a:p>
      </dsp:txBody>
      <dsp:txXfrm>
        <a:off x="426417" y="1447154"/>
        <a:ext cx="3435574" cy="1124908"/>
      </dsp:txXfrm>
    </dsp:sp>
    <dsp:sp modelId="{8607FD16-7A5A-1444-AFA0-A21E256BF02D}">
      <dsp:nvSpPr>
        <dsp:cNvPr id="0" name=""/>
        <dsp:cNvSpPr/>
      </dsp:nvSpPr>
      <dsp:spPr>
        <a:xfrm>
          <a:off x="776998" y="2824315"/>
          <a:ext cx="4673676" cy="1194902"/>
        </a:xfrm>
        <a:prstGeom prst="roundRect">
          <a:avLst>
            <a:gd name="adj" fmla="val 10000"/>
          </a:avLst>
        </a:prstGeom>
        <a:solidFill>
          <a:schemeClr val="accent2">
            <a:hueOff val="-1001445"/>
            <a:satOff val="-6505"/>
            <a:lumOff val="-14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/>
            <a:t>Votre arbre est détouré !</a:t>
          </a:r>
          <a:endParaRPr lang="en-US" sz="1700" kern="1200"/>
        </a:p>
      </dsp:txBody>
      <dsp:txXfrm>
        <a:off x="811995" y="2859312"/>
        <a:ext cx="3441416" cy="1124908"/>
      </dsp:txXfrm>
    </dsp:sp>
    <dsp:sp modelId="{4A53732A-E633-5449-88F6-4351427EC987}">
      <dsp:nvSpPr>
        <dsp:cNvPr id="0" name=""/>
        <dsp:cNvSpPr/>
      </dsp:nvSpPr>
      <dsp:spPr>
        <a:xfrm>
          <a:off x="1168419" y="4236473"/>
          <a:ext cx="4673676" cy="1194902"/>
        </a:xfrm>
        <a:prstGeom prst="roundRect">
          <a:avLst>
            <a:gd name="adj" fmla="val 10000"/>
          </a:avLst>
        </a:prstGeom>
        <a:solidFill>
          <a:schemeClr val="accent2">
            <a:hueOff val="-1502167"/>
            <a:satOff val="-9757"/>
            <a:lumOff val="-21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/>
            <a:t>Changez la taille puis déplacez le sur votre image.</a:t>
          </a:r>
          <a:endParaRPr lang="en-US" sz="1700" kern="1200"/>
        </a:p>
      </dsp:txBody>
      <dsp:txXfrm>
        <a:off x="1203416" y="4271470"/>
        <a:ext cx="3435574" cy="1124908"/>
      </dsp:txXfrm>
    </dsp:sp>
    <dsp:sp modelId="{4B43F247-D2D7-A242-8C0D-3DA43B3DA2A4}">
      <dsp:nvSpPr>
        <dsp:cNvPr id="0" name=""/>
        <dsp:cNvSpPr/>
      </dsp:nvSpPr>
      <dsp:spPr>
        <a:xfrm>
          <a:off x="3896989" y="915186"/>
          <a:ext cx="776686" cy="77668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>
        <a:off x="4071743" y="915186"/>
        <a:ext cx="427178" cy="584456"/>
      </dsp:txXfrm>
    </dsp:sp>
    <dsp:sp modelId="{4367B980-0DBA-E84C-901D-A3595B170FBF}">
      <dsp:nvSpPr>
        <dsp:cNvPr id="0" name=""/>
        <dsp:cNvSpPr/>
      </dsp:nvSpPr>
      <dsp:spPr>
        <a:xfrm>
          <a:off x="4288409" y="2327344"/>
          <a:ext cx="776686" cy="77668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51098"/>
            <a:satOff val="-4093"/>
            <a:lumOff val="-338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51098"/>
              <a:satOff val="-4093"/>
              <a:lumOff val="-3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>
        <a:off x="4463163" y="2327344"/>
        <a:ext cx="427178" cy="584456"/>
      </dsp:txXfrm>
    </dsp:sp>
    <dsp:sp modelId="{DA7F744F-4363-C746-91B2-33207ACD075C}">
      <dsp:nvSpPr>
        <dsp:cNvPr id="0" name=""/>
        <dsp:cNvSpPr/>
      </dsp:nvSpPr>
      <dsp:spPr>
        <a:xfrm>
          <a:off x="4673987" y="3739502"/>
          <a:ext cx="776686" cy="77668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702195"/>
            <a:satOff val="-8186"/>
            <a:lumOff val="-67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702195"/>
              <a:satOff val="-8186"/>
              <a:lumOff val="-6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>
        <a:off x="4848741" y="3739502"/>
        <a:ext cx="427178" cy="5844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07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2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62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89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43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99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3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1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29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7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98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54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8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01" r:id="rId5"/>
    <p:sldLayoutId id="2147483702" r:id="rId6"/>
    <p:sldLayoutId id="2147483708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8.tif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7.tif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64E0904-5ABD-4DC7-8562-C38580C953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A07C90-11FB-438A-B07B-AA5998E324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560655" y="6858000"/>
                </a:lnTo>
                <a:lnTo>
                  <a:pt x="11572884" y="6759738"/>
                </a:lnTo>
                <a:cubicBezTo>
                  <a:pt x="11663744" y="6693104"/>
                  <a:pt x="11749315" y="6619456"/>
                  <a:pt x="11812292" y="6532282"/>
                </a:cubicBezTo>
                <a:cubicBezTo>
                  <a:pt x="11851232" y="6478675"/>
                  <a:pt x="11886807" y="6425068"/>
                  <a:pt x="11956995" y="6386992"/>
                </a:cubicBezTo>
                <a:cubicBezTo>
                  <a:pt x="11918054" y="6334888"/>
                  <a:pt x="11851232" y="6322863"/>
                  <a:pt x="11801234" y="6284788"/>
                </a:cubicBezTo>
                <a:cubicBezTo>
                  <a:pt x="11797390" y="6253224"/>
                  <a:pt x="11876711" y="6262743"/>
                  <a:pt x="11856520" y="6193604"/>
                </a:cubicBezTo>
                <a:cubicBezTo>
                  <a:pt x="11829119" y="6101419"/>
                  <a:pt x="11858923" y="5996209"/>
                  <a:pt x="11722875" y="5956630"/>
                </a:cubicBezTo>
                <a:cubicBezTo>
                  <a:pt x="11686819" y="5866950"/>
                  <a:pt x="11676724" y="5723664"/>
                  <a:pt x="11763258" y="5635988"/>
                </a:cubicBezTo>
                <a:cubicBezTo>
                  <a:pt x="11892094" y="5505226"/>
                  <a:pt x="11871424" y="5422059"/>
                  <a:pt x="11706050" y="5351418"/>
                </a:cubicBezTo>
                <a:cubicBezTo>
                  <a:pt x="11684896" y="5342400"/>
                  <a:pt x="11707491" y="4786287"/>
                  <a:pt x="11697876" y="4763241"/>
                </a:cubicBezTo>
                <a:cubicBezTo>
                  <a:pt x="11713260" y="4731677"/>
                  <a:pt x="11749315" y="4739192"/>
                  <a:pt x="11776236" y="4730675"/>
                </a:cubicBezTo>
                <a:cubicBezTo>
                  <a:pt x="11894018" y="4694603"/>
                  <a:pt x="11897864" y="4694603"/>
                  <a:pt x="11868540" y="4584884"/>
                </a:cubicBezTo>
                <a:cubicBezTo>
                  <a:pt x="11859884" y="4551817"/>
                  <a:pt x="11880076" y="4538289"/>
                  <a:pt x="11898825" y="4517749"/>
                </a:cubicBezTo>
                <a:cubicBezTo>
                  <a:pt x="11969013" y="4441095"/>
                  <a:pt x="11969494" y="4440094"/>
                  <a:pt x="11897864" y="4375464"/>
                </a:cubicBezTo>
                <a:cubicBezTo>
                  <a:pt x="11877192" y="4356928"/>
                  <a:pt x="11863252" y="4336887"/>
                  <a:pt x="11854116" y="4311838"/>
                </a:cubicBezTo>
                <a:cubicBezTo>
                  <a:pt x="11837290" y="4266245"/>
                  <a:pt x="11837771" y="4228169"/>
                  <a:pt x="11901709" y="4203620"/>
                </a:cubicBezTo>
                <a:cubicBezTo>
                  <a:pt x="11946418" y="4186086"/>
                  <a:pt x="11971897" y="4166044"/>
                  <a:pt x="11974782" y="4114442"/>
                </a:cubicBezTo>
                <a:cubicBezTo>
                  <a:pt x="11976706" y="4071355"/>
                  <a:pt x="11981993" y="4043299"/>
                  <a:pt x="11932476" y="4024762"/>
                </a:cubicBezTo>
                <a:cubicBezTo>
                  <a:pt x="11892576" y="4009732"/>
                  <a:pt x="11881038" y="3977668"/>
                  <a:pt x="11885365" y="3939592"/>
                </a:cubicBezTo>
                <a:cubicBezTo>
                  <a:pt x="11895460" y="3846405"/>
                  <a:pt x="11841137" y="3791796"/>
                  <a:pt x="11751719" y="3749211"/>
                </a:cubicBezTo>
                <a:cubicBezTo>
                  <a:pt x="11666628" y="3708629"/>
                  <a:pt x="11592115" y="3654019"/>
                  <a:pt x="11513754" y="3604420"/>
                </a:cubicBezTo>
                <a:cubicBezTo>
                  <a:pt x="11426740" y="3549310"/>
                  <a:pt x="11325786" y="3516243"/>
                  <a:pt x="11220504" y="3488188"/>
                </a:cubicBezTo>
                <a:cubicBezTo>
                  <a:pt x="11239734" y="3448108"/>
                  <a:pt x="11306076" y="3470653"/>
                  <a:pt x="11312805" y="3414541"/>
                </a:cubicBezTo>
                <a:cubicBezTo>
                  <a:pt x="11148394" y="3366945"/>
                  <a:pt x="10991193" y="3295301"/>
                  <a:pt x="10805146" y="3277767"/>
                </a:cubicBezTo>
                <a:cubicBezTo>
                  <a:pt x="10955618" y="3286784"/>
                  <a:pt x="11092147" y="3222154"/>
                  <a:pt x="11234926" y="3203117"/>
                </a:cubicBezTo>
                <a:cubicBezTo>
                  <a:pt x="11248386" y="3171554"/>
                  <a:pt x="11217140" y="3179569"/>
                  <a:pt x="11204640" y="3174060"/>
                </a:cubicBezTo>
                <a:cubicBezTo>
                  <a:pt x="11192140" y="3168047"/>
                  <a:pt x="11176757" y="3166042"/>
                  <a:pt x="11174834" y="3143498"/>
                </a:cubicBezTo>
                <a:cubicBezTo>
                  <a:pt x="11243580" y="3110932"/>
                  <a:pt x="11329632" y="3132475"/>
                  <a:pt x="11400780" y="3099410"/>
                </a:cubicBezTo>
                <a:cubicBezTo>
                  <a:pt x="11384916" y="3051314"/>
                  <a:pt x="11323382" y="3080371"/>
                  <a:pt x="11297902" y="3041793"/>
                </a:cubicBezTo>
                <a:cubicBezTo>
                  <a:pt x="11364246" y="3034780"/>
                  <a:pt x="11425779" y="3031774"/>
                  <a:pt x="11485870" y="3021253"/>
                </a:cubicBezTo>
                <a:cubicBezTo>
                  <a:pt x="11532984" y="3013236"/>
                  <a:pt x="11545964" y="2972154"/>
                  <a:pt x="11513754" y="2944098"/>
                </a:cubicBezTo>
                <a:cubicBezTo>
                  <a:pt x="11484909" y="2919049"/>
                  <a:pt x="11442604" y="2917044"/>
                  <a:pt x="11405107" y="2906523"/>
                </a:cubicBezTo>
                <a:cubicBezTo>
                  <a:pt x="11137817" y="2833377"/>
                  <a:pt x="10857066" y="2809829"/>
                  <a:pt x="10572950" y="2803317"/>
                </a:cubicBezTo>
                <a:cubicBezTo>
                  <a:pt x="10117210" y="2792795"/>
                  <a:pt x="9660028" y="2793297"/>
                  <a:pt x="9205250" y="2778767"/>
                </a:cubicBezTo>
                <a:cubicBezTo>
                  <a:pt x="8996489" y="2772379"/>
                  <a:pt x="8788540" y="2761765"/>
                  <a:pt x="8579578" y="2759181"/>
                </a:cubicBezTo>
                <a:cubicBezTo>
                  <a:pt x="8509922" y="2758320"/>
                  <a:pt x="8440155" y="2758352"/>
                  <a:pt x="8370208" y="2759730"/>
                </a:cubicBezTo>
                <a:cubicBezTo>
                  <a:pt x="8070708" y="2765742"/>
                  <a:pt x="7771690" y="2764238"/>
                  <a:pt x="7470748" y="2819849"/>
                </a:cubicBezTo>
                <a:cubicBezTo>
                  <a:pt x="7316911" y="2848407"/>
                  <a:pt x="7156825" y="2838887"/>
                  <a:pt x="7001547" y="2861432"/>
                </a:cubicBezTo>
                <a:cubicBezTo>
                  <a:pt x="6765024" y="2896002"/>
                  <a:pt x="6528501" y="2936583"/>
                  <a:pt x="6295343" y="2988688"/>
                </a:cubicBezTo>
                <a:cubicBezTo>
                  <a:pt x="6222271" y="3005220"/>
                  <a:pt x="6131892" y="3015241"/>
                  <a:pt x="6075166" y="3078367"/>
                </a:cubicBezTo>
                <a:cubicBezTo>
                  <a:pt x="5985266" y="3038288"/>
                  <a:pt x="5929502" y="3113938"/>
                  <a:pt x="5859314" y="3139490"/>
                </a:cubicBezTo>
                <a:cubicBezTo>
                  <a:pt x="5831912" y="3149510"/>
                  <a:pt x="5795857" y="3163538"/>
                  <a:pt x="5800183" y="3195101"/>
                </a:cubicBezTo>
                <a:cubicBezTo>
                  <a:pt x="5804030" y="3234680"/>
                  <a:pt x="5844410" y="3260231"/>
                  <a:pt x="5882870" y="3252215"/>
                </a:cubicBezTo>
                <a:cubicBezTo>
                  <a:pt x="6002574" y="3227164"/>
                  <a:pt x="6109777" y="3283277"/>
                  <a:pt x="6232848" y="3274760"/>
                </a:cubicBezTo>
                <a:cubicBezTo>
                  <a:pt x="6125643" y="3298808"/>
                  <a:pt x="6018918" y="3323358"/>
                  <a:pt x="5911715" y="3347407"/>
                </a:cubicBezTo>
                <a:cubicBezTo>
                  <a:pt x="6070839" y="3366444"/>
                  <a:pt x="6227559" y="3332376"/>
                  <a:pt x="6384279" y="3312836"/>
                </a:cubicBezTo>
                <a:cubicBezTo>
                  <a:pt x="6434757" y="3306824"/>
                  <a:pt x="6513117" y="3260732"/>
                  <a:pt x="6526097" y="3325362"/>
                </a:cubicBezTo>
                <a:cubicBezTo>
                  <a:pt x="6534750" y="3368448"/>
                  <a:pt x="6450622" y="3371454"/>
                  <a:pt x="6403028" y="3383478"/>
                </a:cubicBezTo>
                <a:cubicBezTo>
                  <a:pt x="6192945" y="3435081"/>
                  <a:pt x="5979497" y="3465141"/>
                  <a:pt x="5767013" y="3500713"/>
                </a:cubicBezTo>
                <a:cubicBezTo>
                  <a:pt x="5746822" y="3504220"/>
                  <a:pt x="5720381" y="3501214"/>
                  <a:pt x="5706920" y="3511233"/>
                </a:cubicBezTo>
                <a:cubicBezTo>
                  <a:pt x="5598272" y="3591895"/>
                  <a:pt x="5460782" y="3618449"/>
                  <a:pt x="5310793" y="3677066"/>
                </a:cubicBezTo>
                <a:cubicBezTo>
                  <a:pt x="5405498" y="3704622"/>
                  <a:pt x="5469435" y="3648007"/>
                  <a:pt x="5548276" y="3660533"/>
                </a:cubicBezTo>
                <a:cubicBezTo>
                  <a:pt x="5467993" y="3721154"/>
                  <a:pt x="5374730" y="3732677"/>
                  <a:pt x="5293005" y="3765743"/>
                </a:cubicBezTo>
                <a:cubicBezTo>
                  <a:pt x="5234355" y="3789291"/>
                  <a:pt x="5016580" y="3862938"/>
                  <a:pt x="4983410" y="3883981"/>
                </a:cubicBezTo>
                <a:cubicBezTo>
                  <a:pt x="4883416" y="3949110"/>
                  <a:pt x="4756501" y="3979672"/>
                  <a:pt x="4674775" y="4068850"/>
                </a:cubicBezTo>
                <a:cubicBezTo>
                  <a:pt x="4617087" y="4131477"/>
                  <a:pt x="4520939" y="4119952"/>
                  <a:pt x="4453155" y="4163539"/>
                </a:cubicBezTo>
                <a:cubicBezTo>
                  <a:pt x="4429119" y="4204622"/>
                  <a:pt x="4475751" y="4215143"/>
                  <a:pt x="4492095" y="4237188"/>
                </a:cubicBezTo>
                <a:cubicBezTo>
                  <a:pt x="4513728" y="4266746"/>
                  <a:pt x="4475269" y="4283280"/>
                  <a:pt x="4464213" y="4318851"/>
                </a:cubicBezTo>
                <a:cubicBezTo>
                  <a:pt x="4591608" y="4278771"/>
                  <a:pt x="4713234" y="4255223"/>
                  <a:pt x="4857456" y="4241696"/>
                </a:cubicBezTo>
                <a:cubicBezTo>
                  <a:pt x="4809862" y="4299311"/>
                  <a:pt x="4752174" y="4274261"/>
                  <a:pt x="4713234" y="4295303"/>
                </a:cubicBezTo>
                <a:cubicBezTo>
                  <a:pt x="4687756" y="4308830"/>
                  <a:pt x="4648816" y="4314843"/>
                  <a:pt x="4656026" y="4348410"/>
                </a:cubicBezTo>
                <a:cubicBezTo>
                  <a:pt x="4661795" y="4374963"/>
                  <a:pt x="4694486" y="4371456"/>
                  <a:pt x="4718523" y="4368951"/>
                </a:cubicBezTo>
                <a:cubicBezTo>
                  <a:pt x="4810825" y="4359433"/>
                  <a:pt x="4900722" y="4356425"/>
                  <a:pt x="4989178" y="4420054"/>
                </a:cubicBezTo>
                <a:cubicBezTo>
                  <a:pt x="4764193" y="4512739"/>
                  <a:pt x="4505557" y="4473661"/>
                  <a:pt x="4304127" y="4609933"/>
                </a:cubicBezTo>
                <a:cubicBezTo>
                  <a:pt x="4332491" y="4652018"/>
                  <a:pt x="4372871" y="4629473"/>
                  <a:pt x="4402677" y="4624463"/>
                </a:cubicBezTo>
                <a:cubicBezTo>
                  <a:pt x="4598338" y="4590394"/>
                  <a:pt x="5297331" y="4651016"/>
                  <a:pt x="5398287" y="4608430"/>
                </a:cubicBezTo>
                <a:cubicBezTo>
                  <a:pt x="5460301" y="4582379"/>
                  <a:pt x="5525682" y="4569853"/>
                  <a:pt x="5592504" y="4585886"/>
                </a:cubicBezTo>
                <a:cubicBezTo>
                  <a:pt x="5656923" y="4601416"/>
                  <a:pt x="5640578" y="4819353"/>
                  <a:pt x="5411266" y="4964142"/>
                </a:cubicBezTo>
                <a:cubicBezTo>
                  <a:pt x="5378575" y="4984684"/>
                  <a:pt x="5524721" y="5014244"/>
                  <a:pt x="5480493" y="5031277"/>
                </a:cubicBezTo>
                <a:cubicBezTo>
                  <a:pt x="5445880" y="5044804"/>
                  <a:pt x="5276179" y="5037289"/>
                  <a:pt x="5233393" y="5047810"/>
                </a:cubicBezTo>
                <a:cubicBezTo>
                  <a:pt x="5216567" y="5052318"/>
                  <a:pt x="4701216" y="5221157"/>
                  <a:pt x="4750251" y="5256728"/>
                </a:cubicBezTo>
                <a:cubicBezTo>
                  <a:pt x="4896877" y="5363441"/>
                  <a:pt x="5388190" y="5558833"/>
                  <a:pt x="4508440" y="5624965"/>
                </a:cubicBezTo>
                <a:cubicBezTo>
                  <a:pt x="4536323" y="5663542"/>
                  <a:pt x="4613241" y="5638994"/>
                  <a:pt x="4602665" y="5706629"/>
                </a:cubicBezTo>
                <a:cubicBezTo>
                  <a:pt x="4485845" y="5743202"/>
                  <a:pt x="4350758" y="5741198"/>
                  <a:pt x="4215189" y="5797811"/>
                </a:cubicBezTo>
                <a:cubicBezTo>
                  <a:pt x="4276245" y="5838893"/>
                  <a:pt x="4346432" y="5813844"/>
                  <a:pt x="4407966" y="5826870"/>
                </a:cubicBezTo>
                <a:cubicBezTo>
                  <a:pt x="4373353" y="5878473"/>
                  <a:pt x="4313741" y="5870457"/>
                  <a:pt x="4265186" y="5881478"/>
                </a:cubicBezTo>
                <a:cubicBezTo>
                  <a:pt x="4220479" y="5892001"/>
                  <a:pt x="4125774" y="5981680"/>
                  <a:pt x="4145964" y="5977170"/>
                </a:cubicBezTo>
                <a:cubicBezTo>
                  <a:pt x="4332971" y="5937091"/>
                  <a:pt x="4522862" y="5948113"/>
                  <a:pt x="4710350" y="5909035"/>
                </a:cubicBezTo>
                <a:cubicBezTo>
                  <a:pt x="4772366" y="5896009"/>
                  <a:pt x="4842554" y="5870958"/>
                  <a:pt x="4870916" y="5949616"/>
                </a:cubicBezTo>
                <a:cubicBezTo>
                  <a:pt x="4879571" y="5972663"/>
                  <a:pt x="4873320" y="5980177"/>
                  <a:pt x="4960333" y="5949115"/>
                </a:cubicBezTo>
                <a:cubicBezTo>
                  <a:pt x="4994466" y="5937091"/>
                  <a:pt x="5039656" y="5924065"/>
                  <a:pt x="5073788" y="5953623"/>
                </a:cubicBezTo>
                <a:cubicBezTo>
                  <a:pt x="5052154" y="5990698"/>
                  <a:pt x="5010331" y="5979675"/>
                  <a:pt x="4979084" y="5990197"/>
                </a:cubicBezTo>
                <a:cubicBezTo>
                  <a:pt x="4896397" y="6017250"/>
                  <a:pt x="5180513" y="6120457"/>
                  <a:pt x="5100228" y="6151519"/>
                </a:cubicBezTo>
                <a:cubicBezTo>
                  <a:pt x="4935817" y="6215148"/>
                  <a:pt x="4832938" y="6196611"/>
                  <a:pt x="4666602" y="6266250"/>
                </a:cubicBezTo>
                <a:cubicBezTo>
                  <a:pt x="4723331" y="6264746"/>
                  <a:pt x="4706024" y="6288795"/>
                  <a:pt x="4762750" y="6288795"/>
                </a:cubicBezTo>
                <a:cubicBezTo>
                  <a:pt x="4788229" y="6288795"/>
                  <a:pt x="4815151" y="6294807"/>
                  <a:pt x="4815151" y="6322363"/>
                </a:cubicBezTo>
                <a:cubicBezTo>
                  <a:pt x="4815151" y="6348414"/>
                  <a:pt x="4516613" y="6491199"/>
                  <a:pt x="4558918" y="6504727"/>
                </a:cubicBezTo>
                <a:cubicBezTo>
                  <a:pt x="4674295" y="6541299"/>
                  <a:pt x="4970431" y="6429075"/>
                  <a:pt x="4899280" y="6480679"/>
                </a:cubicBezTo>
                <a:cubicBezTo>
                  <a:pt x="4791114" y="6559337"/>
                  <a:pt x="4774769" y="6574868"/>
                  <a:pt x="4692563" y="6586391"/>
                </a:cubicBezTo>
                <a:cubicBezTo>
                  <a:pt x="4621894" y="6596411"/>
                  <a:pt x="4373353" y="6816352"/>
                  <a:pt x="4303645" y="6834888"/>
                </a:cubicBezTo>
                <a:cubicBezTo>
                  <a:pt x="4288262" y="6838896"/>
                  <a:pt x="4291687" y="6845065"/>
                  <a:pt x="4307829" y="6852361"/>
                </a:cubicBezTo>
                <a:lnTo>
                  <a:pt x="432378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0EAE5D98-C1E5-E948-9599-2E5A15D96C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3834174"/>
            <a:ext cx="5257800" cy="1701570"/>
          </a:xfrm>
        </p:spPr>
        <p:txBody>
          <a:bodyPr anchor="b">
            <a:normAutofit/>
          </a:bodyPr>
          <a:lstStyle/>
          <a:p>
            <a:r>
              <a:rPr lang="fr-FR" sz="4400" dirty="0"/>
              <a:t>Photo numérique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21E96C7-C611-EF47-B498-EF24EA076E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5592499"/>
            <a:ext cx="5147960" cy="646785"/>
          </a:xfrm>
        </p:spPr>
        <p:txBody>
          <a:bodyPr>
            <a:normAutofit/>
          </a:bodyPr>
          <a:lstStyle/>
          <a:p>
            <a:r>
              <a:rPr lang="fr-FR" sz="2000" dirty="0"/>
              <a:t>TP </a:t>
            </a:r>
            <a:r>
              <a:rPr lang="fr-FR" sz="2000" dirty="0" smtClean="0"/>
              <a:t>: Utilisation de </a:t>
            </a:r>
            <a:r>
              <a:rPr lang="fr-FR" sz="2000" dirty="0" err="1" smtClean="0"/>
              <a:t>Gimp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882923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B560EC-7C73-914B-9588-5D306C31F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Détourer une image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3C474800-F676-BC44-B9A3-65B4706DA8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034438"/>
              </p:ext>
            </p:extLst>
          </p:nvPr>
        </p:nvGraphicFramePr>
        <p:xfrm>
          <a:off x="838200" y="2011680"/>
          <a:ext cx="10515600" cy="416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FCAB0020-B544-1C4C-8622-04056685EA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37123" y="4837375"/>
            <a:ext cx="595520" cy="57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247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A7E003E-EE76-4207-A774-A645C37F1D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chemeClr val="bg1">
              <a:lumMod val="85000"/>
              <a:alpha val="8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C1335D8-E70C-EB4A-87C8-318C734A2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524250" cy="5431376"/>
          </a:xfrm>
        </p:spPr>
        <p:txBody>
          <a:bodyPr>
            <a:normAutofit/>
          </a:bodyPr>
          <a:lstStyle/>
          <a:p>
            <a:r>
              <a:rPr lang="fr-FR" dirty="0"/>
              <a:t>Détourage, suite</a:t>
            </a:r>
          </a:p>
        </p:txBody>
      </p:sp>
      <p:graphicFrame>
        <p:nvGraphicFramePr>
          <p:cNvPr id="6" name="Espace réservé du contenu 2">
            <a:extLst>
              <a:ext uri="{FF2B5EF4-FFF2-40B4-BE49-F238E27FC236}">
                <a16:creationId xmlns:a16="http://schemas.microsoft.com/office/drawing/2014/main" id="{B64F388E-FEC0-4400-9550-AD460A48CA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613736"/>
              </p:ext>
            </p:extLst>
          </p:nvPr>
        </p:nvGraphicFramePr>
        <p:xfrm>
          <a:off x="5511704" y="713313"/>
          <a:ext cx="5842095" cy="5431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0679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BCC001-709C-8D48-8E7B-5BA561C2B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 final : à faire à deux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62B20E5D-385E-1F40-9977-76410DB09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fr-FR" dirty="0"/>
              <a:t>Dans le menu du haut, faites fichier -&gt; nouvelle image -&gt; validez</a:t>
            </a:r>
          </a:p>
          <a:p>
            <a:pPr lvl="0"/>
            <a:r>
              <a:rPr lang="fr-FR" dirty="0"/>
              <a:t>En allant récupérer des images sur Google Images (sélectionnez les bonnes, faciles à détourer), créez un petit village avec : une mairie, un poste de police, une église, une route et une boulangerie .. et tout ce que vous voudrez rajouter en plus.</a:t>
            </a:r>
          </a:p>
          <a:p>
            <a:pPr lvl="0"/>
            <a:endParaRPr lang="fr-FR" dirty="0">
              <a:solidFill>
                <a:schemeClr val="accent4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fr-FR" sz="2200" dirty="0">
                <a:solidFill>
                  <a:schemeClr val="accent4">
                    <a:lumMod val="75000"/>
                  </a:schemeClr>
                </a:solidFill>
              </a:rPr>
              <a:t>Conseil : pour trouver LA bonne image, tapez sur Google « mairie icone » ou « mairie </a:t>
            </a:r>
            <a:r>
              <a:rPr lang="fr-FR" sz="2200" dirty="0" err="1">
                <a:solidFill>
                  <a:schemeClr val="accent4">
                    <a:lumMod val="75000"/>
                  </a:schemeClr>
                </a:solidFill>
              </a:rPr>
              <a:t>png</a:t>
            </a:r>
            <a:r>
              <a:rPr lang="fr-FR" sz="2200" dirty="0">
                <a:solidFill>
                  <a:schemeClr val="accent4">
                    <a:lumMod val="75000"/>
                  </a:schemeClr>
                </a:solidFill>
              </a:rPr>
              <a:t> ».</a:t>
            </a:r>
          </a:p>
        </p:txBody>
      </p:sp>
    </p:spTree>
    <p:extLst>
      <p:ext uri="{BB962C8B-B14F-4D97-AF65-F5344CB8AC3E}">
        <p14:creationId xmlns:p14="http://schemas.microsoft.com/office/powerpoint/2010/main" val="3376116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720C8A5-6B45-4E4F-BA80-8A14A9F5B3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89ECBDA-51E6-4484-8F25-E777102F7D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EA2AEA56-4902-4CC1-A43B-1AC27C88CB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56749" y="720952"/>
            <a:ext cx="6959544" cy="5545704"/>
          </a:xfrm>
          <a:custGeom>
            <a:avLst/>
            <a:gdLst>
              <a:gd name="connsiteX0" fmla="*/ 839883 w 5283866"/>
              <a:gd name="connsiteY0" fmla="*/ 18 h 4210442"/>
              <a:gd name="connsiteX1" fmla="*/ 875727 w 5283866"/>
              <a:gd name="connsiteY1" fmla="*/ 6050 h 4210442"/>
              <a:gd name="connsiteX2" fmla="*/ 1624617 w 5283866"/>
              <a:gd name="connsiteY2" fmla="*/ 99799 h 4210442"/>
              <a:gd name="connsiteX3" fmla="*/ 2328012 w 5283866"/>
              <a:gd name="connsiteY3" fmla="*/ 148051 h 4210442"/>
              <a:gd name="connsiteX4" fmla="*/ 3177820 w 5283866"/>
              <a:gd name="connsiteY4" fmla="*/ 228566 h 4210442"/>
              <a:gd name="connsiteX5" fmla="*/ 3770646 w 5283866"/>
              <a:gd name="connsiteY5" fmla="*/ 252831 h 4210442"/>
              <a:gd name="connsiteX6" fmla="*/ 3800149 w 5283866"/>
              <a:gd name="connsiteY6" fmla="*/ 251727 h 4210442"/>
              <a:gd name="connsiteX7" fmla="*/ 4102076 w 5283866"/>
              <a:gd name="connsiteY7" fmla="*/ 288400 h 4210442"/>
              <a:gd name="connsiteX8" fmla="*/ 3904377 w 5283866"/>
              <a:gd name="connsiteY8" fmla="*/ 446120 h 4210442"/>
              <a:gd name="connsiteX9" fmla="*/ 4188933 w 5283866"/>
              <a:gd name="connsiteY9" fmla="*/ 520843 h 4210442"/>
              <a:gd name="connsiteX10" fmla="*/ 4465492 w 5283866"/>
              <a:gd name="connsiteY10" fmla="*/ 626449 h 4210442"/>
              <a:gd name="connsiteX11" fmla="*/ 4517606 w 5283866"/>
              <a:gd name="connsiteY11" fmla="*/ 670015 h 4210442"/>
              <a:gd name="connsiteX12" fmla="*/ 4948576 w 5283866"/>
              <a:gd name="connsiteY12" fmla="*/ 954847 h 4210442"/>
              <a:gd name="connsiteX13" fmla="*/ 4866132 w 5283866"/>
              <a:gd name="connsiteY13" fmla="*/ 1015233 h 4210442"/>
              <a:gd name="connsiteX14" fmla="*/ 5019164 w 5283866"/>
              <a:gd name="connsiteY14" fmla="*/ 1087474 h 4210442"/>
              <a:gd name="connsiteX15" fmla="*/ 5053630 w 5283866"/>
              <a:gd name="connsiteY15" fmla="*/ 1117806 h 4210442"/>
              <a:gd name="connsiteX16" fmla="*/ 5024404 w 5283866"/>
              <a:gd name="connsiteY16" fmla="*/ 1154202 h 4210442"/>
              <a:gd name="connsiteX17" fmla="*/ 4960984 w 5283866"/>
              <a:gd name="connsiteY17" fmla="*/ 1179569 h 4210442"/>
              <a:gd name="connsiteX18" fmla="*/ 4876887 w 5283866"/>
              <a:gd name="connsiteY18" fmla="*/ 1243814 h 4210442"/>
              <a:gd name="connsiteX19" fmla="*/ 4880195 w 5283866"/>
              <a:gd name="connsiteY19" fmla="*/ 1293998 h 4210442"/>
              <a:gd name="connsiteX20" fmla="*/ 4930104 w 5283866"/>
              <a:gd name="connsiteY20" fmla="*/ 1384991 h 4210442"/>
              <a:gd name="connsiteX21" fmla="*/ 4855103 w 5283866"/>
              <a:gd name="connsiteY21" fmla="*/ 1480119 h 4210442"/>
              <a:gd name="connsiteX22" fmla="*/ 4816500 w 5283866"/>
              <a:gd name="connsiteY22" fmla="*/ 1508242 h 4210442"/>
              <a:gd name="connsiteX23" fmla="*/ 4890949 w 5283866"/>
              <a:gd name="connsiteY23" fmla="*/ 1517893 h 4210442"/>
              <a:gd name="connsiteX24" fmla="*/ 4916868 w 5283866"/>
              <a:gd name="connsiteY24" fmla="*/ 1557599 h 4210442"/>
              <a:gd name="connsiteX25" fmla="*/ 4928448 w 5283866"/>
              <a:gd name="connsiteY25" fmla="*/ 1577453 h 4210442"/>
              <a:gd name="connsiteX26" fmla="*/ 4998760 w 5283866"/>
              <a:gd name="connsiteY26" fmla="*/ 1701809 h 4210442"/>
              <a:gd name="connsiteX27" fmla="*/ 4986903 w 5283866"/>
              <a:gd name="connsiteY27" fmla="*/ 1736550 h 4210442"/>
              <a:gd name="connsiteX28" fmla="*/ 4869716 w 5283866"/>
              <a:gd name="connsiteY28" fmla="*/ 1904472 h 4210442"/>
              <a:gd name="connsiteX29" fmla="*/ 4994348 w 5283866"/>
              <a:gd name="connsiteY29" fmla="*/ 1951346 h 4210442"/>
              <a:gd name="connsiteX30" fmla="*/ 5001792 w 5283866"/>
              <a:gd name="connsiteY30" fmla="*/ 2030756 h 4210442"/>
              <a:gd name="connsiteX31" fmla="*/ 5065212 w 5283866"/>
              <a:gd name="connsiteY31" fmla="*/ 2119543 h 4210442"/>
              <a:gd name="connsiteX32" fmla="*/ 5204732 w 5283866"/>
              <a:gd name="connsiteY32" fmla="*/ 2244450 h 4210442"/>
              <a:gd name="connsiteX33" fmla="*/ 5283866 w 5283866"/>
              <a:gd name="connsiteY33" fmla="*/ 2328272 h 4210442"/>
              <a:gd name="connsiteX34" fmla="*/ 5147380 w 5283866"/>
              <a:gd name="connsiteY34" fmla="*/ 2350606 h 4210442"/>
              <a:gd name="connsiteX35" fmla="*/ 5126148 w 5283866"/>
              <a:gd name="connsiteY35" fmla="*/ 2363566 h 4210442"/>
              <a:gd name="connsiteX36" fmla="*/ 5142417 w 5283866"/>
              <a:gd name="connsiteY36" fmla="*/ 2407682 h 4210442"/>
              <a:gd name="connsiteX37" fmla="*/ 5164200 w 5283866"/>
              <a:gd name="connsiteY37" fmla="*/ 2451526 h 4210442"/>
              <a:gd name="connsiteX38" fmla="*/ 5149034 w 5283866"/>
              <a:gd name="connsiteY38" fmla="*/ 2485992 h 4210442"/>
              <a:gd name="connsiteX39" fmla="*/ 5042601 w 5283866"/>
              <a:gd name="connsiteY39" fmla="*/ 2635164 h 4210442"/>
              <a:gd name="connsiteX40" fmla="*/ 4955194 w 5283866"/>
              <a:gd name="connsiteY40" fmla="*/ 2694445 h 4210442"/>
              <a:gd name="connsiteX41" fmla="*/ 4756116 w 5283866"/>
              <a:gd name="connsiteY41" fmla="*/ 2963836 h 4210442"/>
              <a:gd name="connsiteX42" fmla="*/ 4693523 w 5283866"/>
              <a:gd name="connsiteY42" fmla="*/ 3051244 h 4210442"/>
              <a:gd name="connsiteX43" fmla="*/ 4739848 w 5283866"/>
              <a:gd name="connsiteY43" fmla="*/ 3082125 h 4210442"/>
              <a:gd name="connsiteX44" fmla="*/ 4651060 w 5283866"/>
              <a:gd name="connsiteY44" fmla="*/ 3173670 h 4210442"/>
              <a:gd name="connsiteX45" fmla="*/ 4546556 w 5283866"/>
              <a:gd name="connsiteY45" fmla="*/ 3275413 h 4210442"/>
              <a:gd name="connsiteX46" fmla="*/ 4519261 w 5283866"/>
              <a:gd name="connsiteY46" fmla="*/ 3302437 h 4210442"/>
              <a:gd name="connsiteX47" fmla="*/ 2364961 w 5283866"/>
              <a:gd name="connsiteY47" fmla="*/ 4209597 h 4210442"/>
              <a:gd name="connsiteX48" fmla="*/ 1796951 w 5283866"/>
              <a:gd name="connsiteY48" fmla="*/ 4075867 h 4210442"/>
              <a:gd name="connsiteX49" fmla="*/ 1572227 w 5283866"/>
              <a:gd name="connsiteY49" fmla="*/ 3971917 h 4210442"/>
              <a:gd name="connsiteX50" fmla="*/ 1284364 w 5283866"/>
              <a:gd name="connsiteY50" fmla="*/ 3805097 h 4210442"/>
              <a:gd name="connsiteX51" fmla="*/ 976645 w 5283866"/>
              <a:gd name="connsiteY51" fmla="*/ 3670815 h 4210442"/>
              <a:gd name="connsiteX52" fmla="*/ 871866 w 5283866"/>
              <a:gd name="connsiteY52" fmla="*/ 3547839 h 4210442"/>
              <a:gd name="connsiteX53" fmla="*/ 835195 w 5283866"/>
              <a:gd name="connsiteY53" fmla="*/ 3513373 h 4210442"/>
              <a:gd name="connsiteX54" fmla="*/ 743375 w 5283866"/>
              <a:gd name="connsiteY54" fmla="*/ 3468427 h 4210442"/>
              <a:gd name="connsiteX55" fmla="*/ 583175 w 5283866"/>
              <a:gd name="connsiteY55" fmla="*/ 3371370 h 4210442"/>
              <a:gd name="connsiteX56" fmla="*/ 641906 w 5283866"/>
              <a:gd name="connsiteY56" fmla="*/ 3349311 h 4210442"/>
              <a:gd name="connsiteX57" fmla="*/ 810930 w 5283866"/>
              <a:gd name="connsiteY57" fmla="*/ 3408042 h 4210442"/>
              <a:gd name="connsiteX58" fmla="*/ 933908 w 5283866"/>
              <a:gd name="connsiteY58" fmla="*/ 3423758 h 4210442"/>
              <a:gd name="connsiteX59" fmla="*/ 760747 w 5283866"/>
              <a:gd name="connsiteY59" fmla="*/ 3321187 h 4210442"/>
              <a:gd name="connsiteX60" fmla="*/ 593101 w 5283866"/>
              <a:gd name="connsiteY60" fmla="*/ 3187731 h 4210442"/>
              <a:gd name="connsiteX61" fmla="*/ 722419 w 5283866"/>
              <a:gd name="connsiteY61" fmla="*/ 3213374 h 4210442"/>
              <a:gd name="connsiteX62" fmla="*/ 727934 w 5283866"/>
              <a:gd name="connsiteY62" fmla="*/ 3195451 h 4210442"/>
              <a:gd name="connsiteX63" fmla="*/ 615987 w 5283866"/>
              <a:gd name="connsiteY63" fmla="*/ 3036630 h 4210442"/>
              <a:gd name="connsiteX64" fmla="*/ 560564 w 5283866"/>
              <a:gd name="connsiteY64" fmla="*/ 2972660 h 4210442"/>
              <a:gd name="connsiteX65" fmla="*/ 311302 w 5283866"/>
              <a:gd name="connsiteY65" fmla="*/ 2779924 h 4210442"/>
              <a:gd name="connsiteX66" fmla="*/ 547882 w 5283866"/>
              <a:gd name="connsiteY66" fmla="*/ 2865952 h 4210442"/>
              <a:gd name="connsiteX67" fmla="*/ 303582 w 5283866"/>
              <a:gd name="connsiteY67" fmla="*/ 2678453 h 4210442"/>
              <a:gd name="connsiteX68" fmla="*/ 185016 w 5283866"/>
              <a:gd name="connsiteY68" fmla="*/ 2609244 h 4210442"/>
              <a:gd name="connsiteX69" fmla="*/ 154963 w 5283866"/>
              <a:gd name="connsiteY69" fmla="*/ 2568435 h 4210442"/>
              <a:gd name="connsiteX70" fmla="*/ 207627 w 5283866"/>
              <a:gd name="connsiteY70" fmla="*/ 2559612 h 4210442"/>
              <a:gd name="connsiteX71" fmla="*/ 369207 w 5283866"/>
              <a:gd name="connsiteY71" fmla="*/ 2575330 h 4210442"/>
              <a:gd name="connsiteX72" fmla="*/ 169852 w 5283866"/>
              <a:gd name="connsiteY72" fmla="*/ 2449319 h 4210442"/>
              <a:gd name="connsiteX73" fmla="*/ 319299 w 5283866"/>
              <a:gd name="connsiteY73" fmla="*/ 2468619 h 4210442"/>
              <a:gd name="connsiteX74" fmla="*/ 362313 w 5283866"/>
              <a:gd name="connsiteY74" fmla="*/ 2418988 h 4210442"/>
              <a:gd name="connsiteX75" fmla="*/ 431798 w 5283866"/>
              <a:gd name="connsiteY75" fmla="*/ 2338750 h 4210442"/>
              <a:gd name="connsiteX76" fmla="*/ 479775 w 5283866"/>
              <a:gd name="connsiteY76" fmla="*/ 2294082 h 4210442"/>
              <a:gd name="connsiteX77" fmla="*/ 499903 w 5283866"/>
              <a:gd name="connsiteY77" fmla="*/ 2153458 h 4210442"/>
              <a:gd name="connsiteX78" fmla="*/ 458544 w 5283866"/>
              <a:gd name="connsiteY78" fmla="*/ 1999599 h 4210442"/>
              <a:gd name="connsiteX79" fmla="*/ 346596 w 5283866"/>
              <a:gd name="connsiteY79" fmla="*/ 1921843 h 4210442"/>
              <a:gd name="connsiteX80" fmla="*/ 378857 w 5283866"/>
              <a:gd name="connsiteY80" fmla="*/ 1834435 h 4210442"/>
              <a:gd name="connsiteX81" fmla="*/ 617091 w 5283866"/>
              <a:gd name="connsiteY81" fmla="*/ 1887376 h 4210442"/>
              <a:gd name="connsiteX82" fmla="*/ 260568 w 5283866"/>
              <a:gd name="connsiteY82" fmla="*/ 1679198 h 4210442"/>
              <a:gd name="connsiteX83" fmla="*/ 320402 w 5283866"/>
              <a:gd name="connsiteY83" fmla="*/ 1668720 h 4210442"/>
              <a:gd name="connsiteX84" fmla="*/ 317920 w 5283866"/>
              <a:gd name="connsiteY84" fmla="*/ 1652452 h 4210442"/>
              <a:gd name="connsiteX85" fmla="*/ 321779 w 5283866"/>
              <a:gd name="connsiteY85" fmla="*/ 1552359 h 4210442"/>
              <a:gd name="connsiteX86" fmla="*/ 331707 w 5283866"/>
              <a:gd name="connsiteY86" fmla="*/ 1506313 h 4210442"/>
              <a:gd name="connsiteX87" fmla="*/ 315990 w 5283866"/>
              <a:gd name="connsiteY87" fmla="*/ 1453371 h 4210442"/>
              <a:gd name="connsiteX88" fmla="*/ 583450 w 5283866"/>
              <a:gd name="connsiteY88" fmla="*/ 1474052 h 4210442"/>
              <a:gd name="connsiteX89" fmla="*/ 699809 w 5283866"/>
              <a:gd name="connsiteY89" fmla="*/ 1461919 h 4210442"/>
              <a:gd name="connsiteX90" fmla="*/ 902750 w 5283866"/>
              <a:gd name="connsiteY90" fmla="*/ 1458612 h 4210442"/>
              <a:gd name="connsiteX91" fmla="*/ 996774 w 5283866"/>
              <a:gd name="connsiteY91" fmla="*/ 1468814 h 4210442"/>
              <a:gd name="connsiteX92" fmla="*/ 1077012 w 5283866"/>
              <a:gd name="connsiteY92" fmla="*/ 1455578 h 4210442"/>
              <a:gd name="connsiteX93" fmla="*/ 1000083 w 5283866"/>
              <a:gd name="connsiteY93" fmla="*/ 1393262 h 4210442"/>
              <a:gd name="connsiteX94" fmla="*/ 891720 w 5283866"/>
              <a:gd name="connsiteY94" fmla="*/ 1394089 h 4210442"/>
              <a:gd name="connsiteX95" fmla="*/ 814515 w 5283866"/>
              <a:gd name="connsiteY95" fmla="*/ 1353557 h 4210442"/>
              <a:gd name="connsiteX96" fmla="*/ 740895 w 5283866"/>
              <a:gd name="connsiteY96" fmla="*/ 1280211 h 4210442"/>
              <a:gd name="connsiteX97" fmla="*/ 481154 w 5283866"/>
              <a:gd name="connsiteY97" fmla="*/ 1163301 h 4210442"/>
              <a:gd name="connsiteX98" fmla="*/ 433728 w 5283866"/>
              <a:gd name="connsiteY98" fmla="*/ 1118909 h 4210442"/>
              <a:gd name="connsiteX99" fmla="*/ 1176276 w 5283866"/>
              <a:gd name="connsiteY99" fmla="*/ 1288484 h 4210442"/>
              <a:gd name="connsiteX100" fmla="*/ 946867 w 5283866"/>
              <a:gd name="connsiteY100" fmla="*/ 1217344 h 4210442"/>
              <a:gd name="connsiteX101" fmla="*/ 1102104 w 5283866"/>
              <a:gd name="connsiteY101" fmla="*/ 1230304 h 4210442"/>
              <a:gd name="connsiteX102" fmla="*/ 1188133 w 5283866"/>
              <a:gd name="connsiteY102" fmla="*/ 1182603 h 4210442"/>
              <a:gd name="connsiteX103" fmla="*/ 1187030 w 5283866"/>
              <a:gd name="connsiteY103" fmla="*/ 1169092 h 4210442"/>
              <a:gd name="connsiteX104" fmla="*/ 1123887 w 5283866"/>
              <a:gd name="connsiteY104" fmla="*/ 1124698 h 4210442"/>
              <a:gd name="connsiteX105" fmla="*/ 1086938 w 5283866"/>
              <a:gd name="connsiteY105" fmla="*/ 1096023 h 4210442"/>
              <a:gd name="connsiteX106" fmla="*/ 985744 w 5283866"/>
              <a:gd name="connsiteY106" fmla="*/ 992622 h 4210442"/>
              <a:gd name="connsiteX107" fmla="*/ 1057987 w 5283866"/>
              <a:gd name="connsiteY107" fmla="*/ 981594 h 4210442"/>
              <a:gd name="connsiteX108" fmla="*/ 1084733 w 5283866"/>
              <a:gd name="connsiteY108" fmla="*/ 960086 h 4210442"/>
              <a:gd name="connsiteX109" fmla="*/ 1064605 w 5283866"/>
              <a:gd name="connsiteY109" fmla="*/ 929756 h 4210442"/>
              <a:gd name="connsiteX110" fmla="*/ 840985 w 5283866"/>
              <a:gd name="connsiteY110" fmla="*/ 836558 h 4210442"/>
              <a:gd name="connsiteX111" fmla="*/ 823615 w 5283866"/>
              <a:gd name="connsiteY111" fmla="*/ 764315 h 4210442"/>
              <a:gd name="connsiteX112" fmla="*/ 865526 w 5283866"/>
              <a:gd name="connsiteY112" fmla="*/ 753562 h 4210442"/>
              <a:gd name="connsiteX113" fmla="*/ 914331 w 5283866"/>
              <a:gd name="connsiteY113" fmla="*/ 758525 h 4210442"/>
              <a:gd name="connsiteX114" fmla="*/ 875452 w 5283866"/>
              <a:gd name="connsiteY114" fmla="*/ 701724 h 4210442"/>
              <a:gd name="connsiteX115" fmla="*/ 717181 w 5283866"/>
              <a:gd name="connsiteY115" fmla="*/ 644371 h 4210442"/>
              <a:gd name="connsiteX116" fmla="*/ 755783 w 5283866"/>
              <a:gd name="connsiteY116" fmla="*/ 591707 h 4210442"/>
              <a:gd name="connsiteX117" fmla="*/ 0 w 5283866"/>
              <a:gd name="connsiteY117" fmla="*/ 352370 h 4210442"/>
              <a:gd name="connsiteX118" fmla="*/ 135937 w 5283866"/>
              <a:gd name="connsiteY118" fmla="*/ 349889 h 4210442"/>
              <a:gd name="connsiteX119" fmla="*/ 421595 w 5283866"/>
              <a:gd name="connsiteY119" fmla="*/ 385458 h 4210442"/>
              <a:gd name="connsiteX120" fmla="*/ 564424 w 5283866"/>
              <a:gd name="connsiteY120" fmla="*/ 379393 h 4210442"/>
              <a:gd name="connsiteX121" fmla="*/ 698432 w 5283866"/>
              <a:gd name="connsiteY121" fmla="*/ 398694 h 4210442"/>
              <a:gd name="connsiteX122" fmla="*/ 815067 w 5283866"/>
              <a:gd name="connsiteY122" fmla="*/ 398694 h 4210442"/>
              <a:gd name="connsiteX123" fmla="*/ 705876 w 5283866"/>
              <a:gd name="connsiteY123" fmla="*/ 370568 h 4210442"/>
              <a:gd name="connsiteX124" fmla="*/ 775360 w 5283866"/>
              <a:gd name="connsiteY124" fmla="*/ 345477 h 4210442"/>
              <a:gd name="connsiteX125" fmla="*/ 787493 w 5283866"/>
              <a:gd name="connsiteY125" fmla="*/ 315146 h 4210442"/>
              <a:gd name="connsiteX126" fmla="*/ 819202 w 5283866"/>
              <a:gd name="connsiteY126" fmla="*/ 291709 h 4210442"/>
              <a:gd name="connsiteX127" fmla="*/ 998705 w 5283866"/>
              <a:gd name="connsiteY127" fmla="*/ 303291 h 4210442"/>
              <a:gd name="connsiteX128" fmla="*/ 880139 w 5283866"/>
              <a:gd name="connsiteY128" fmla="*/ 206783 h 4210442"/>
              <a:gd name="connsiteX129" fmla="*/ 804037 w 5283866"/>
              <a:gd name="connsiteY129" fmla="*/ 190790 h 4210442"/>
              <a:gd name="connsiteX130" fmla="*/ 786666 w 5283866"/>
              <a:gd name="connsiteY130" fmla="*/ 149707 h 4210442"/>
              <a:gd name="connsiteX131" fmla="*/ 821960 w 5283866"/>
              <a:gd name="connsiteY131" fmla="*/ 140884 h 4210442"/>
              <a:gd name="connsiteX132" fmla="*/ 997325 w 5283866"/>
              <a:gd name="connsiteY132" fmla="*/ 174800 h 4210442"/>
              <a:gd name="connsiteX133" fmla="*/ 1026829 w 5283866"/>
              <a:gd name="connsiteY133" fmla="*/ 161287 h 4210442"/>
              <a:gd name="connsiteX134" fmla="*/ 696777 w 5283866"/>
              <a:gd name="connsiteY134" fmla="*/ 73604 h 4210442"/>
              <a:gd name="connsiteX135" fmla="*/ 701741 w 5283866"/>
              <a:gd name="connsiteY135" fmla="*/ 50444 h 4210442"/>
              <a:gd name="connsiteX136" fmla="*/ 992362 w 5283866"/>
              <a:gd name="connsiteY136" fmla="*/ 86289 h 4210442"/>
              <a:gd name="connsiteX137" fmla="*/ 806519 w 5283866"/>
              <a:gd name="connsiteY137" fmla="*/ 18183 h 4210442"/>
              <a:gd name="connsiteX138" fmla="*/ 839883 w 5283866"/>
              <a:gd name="connsiteY138" fmla="*/ 18 h 4210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5283866" h="4210442">
                <a:moveTo>
                  <a:pt x="839883" y="18"/>
                </a:moveTo>
                <a:cubicBezTo>
                  <a:pt x="851945" y="328"/>
                  <a:pt x="864423" y="4671"/>
                  <a:pt x="875727" y="6050"/>
                </a:cubicBezTo>
                <a:cubicBezTo>
                  <a:pt x="1125267" y="36932"/>
                  <a:pt x="1374804" y="70296"/>
                  <a:pt x="1624617" y="99799"/>
                </a:cubicBezTo>
                <a:cubicBezTo>
                  <a:pt x="1858164" y="127373"/>
                  <a:pt x="2093363" y="133714"/>
                  <a:pt x="2328012" y="148051"/>
                </a:cubicBezTo>
                <a:cubicBezTo>
                  <a:pt x="2612016" y="165424"/>
                  <a:pt x="2895470" y="189965"/>
                  <a:pt x="3177820" y="228566"/>
                </a:cubicBezTo>
                <a:cubicBezTo>
                  <a:pt x="3373866" y="255590"/>
                  <a:pt x="3571843" y="274338"/>
                  <a:pt x="3770646" y="252831"/>
                </a:cubicBezTo>
                <a:cubicBezTo>
                  <a:pt x="3780572" y="251727"/>
                  <a:pt x="3791878" y="248144"/>
                  <a:pt x="3800149" y="251727"/>
                </a:cubicBezTo>
                <a:cubicBezTo>
                  <a:pt x="3896658" y="291986"/>
                  <a:pt x="4001986" y="263033"/>
                  <a:pt x="4102076" y="288400"/>
                </a:cubicBezTo>
                <a:cubicBezTo>
                  <a:pt x="4076434" y="386286"/>
                  <a:pt x="3966416" y="378289"/>
                  <a:pt x="3904377" y="446120"/>
                </a:cubicBezTo>
                <a:cubicBezTo>
                  <a:pt x="4005570" y="473141"/>
                  <a:pt x="4096562" y="500439"/>
                  <a:pt x="4188933" y="520843"/>
                </a:cubicBezTo>
                <a:cubicBezTo>
                  <a:pt x="4286818" y="542350"/>
                  <a:pt x="4369813" y="600531"/>
                  <a:pt x="4465492" y="626449"/>
                </a:cubicBezTo>
                <a:cubicBezTo>
                  <a:pt x="4485897" y="631964"/>
                  <a:pt x="4510437" y="651264"/>
                  <a:pt x="4517606" y="670015"/>
                </a:cubicBezTo>
                <a:cubicBezTo>
                  <a:pt x="4540768" y="730677"/>
                  <a:pt x="5003171" y="900804"/>
                  <a:pt x="4948576" y="954847"/>
                </a:cubicBezTo>
                <a:cubicBezTo>
                  <a:pt x="4925966" y="977182"/>
                  <a:pt x="4896738" y="993174"/>
                  <a:pt x="4866132" y="1015233"/>
                </a:cubicBezTo>
                <a:cubicBezTo>
                  <a:pt x="4912180" y="1056869"/>
                  <a:pt x="4964017" y="1075067"/>
                  <a:pt x="5019164" y="1087474"/>
                </a:cubicBezTo>
                <a:cubicBezTo>
                  <a:pt x="5035708" y="1091335"/>
                  <a:pt x="5051977" y="1099055"/>
                  <a:pt x="5053630" y="1117806"/>
                </a:cubicBezTo>
                <a:cubicBezTo>
                  <a:pt x="5055284" y="1137382"/>
                  <a:pt x="5038464" y="1145101"/>
                  <a:pt x="5024404" y="1154202"/>
                </a:cubicBezTo>
                <a:cubicBezTo>
                  <a:pt x="5004826" y="1166885"/>
                  <a:pt x="4985800" y="1177916"/>
                  <a:pt x="4960984" y="1179569"/>
                </a:cubicBezTo>
                <a:cubicBezTo>
                  <a:pt x="4920176" y="1182051"/>
                  <a:pt x="4900600" y="1217344"/>
                  <a:pt x="4876887" y="1243814"/>
                </a:cubicBezTo>
                <a:cubicBezTo>
                  <a:pt x="4863652" y="1258705"/>
                  <a:pt x="4857034" y="1288759"/>
                  <a:pt x="4880195" y="1293998"/>
                </a:cubicBezTo>
                <a:cubicBezTo>
                  <a:pt x="4935892" y="1306682"/>
                  <a:pt x="4931480" y="1343355"/>
                  <a:pt x="4930104" y="1384991"/>
                </a:cubicBezTo>
                <a:cubicBezTo>
                  <a:pt x="4928173" y="1436553"/>
                  <a:pt x="4895360" y="1460265"/>
                  <a:pt x="4855103" y="1480119"/>
                </a:cubicBezTo>
                <a:cubicBezTo>
                  <a:pt x="4841316" y="1487011"/>
                  <a:pt x="4821740" y="1486735"/>
                  <a:pt x="4816500" y="1508242"/>
                </a:cubicBezTo>
                <a:cubicBezTo>
                  <a:pt x="4839110" y="1528648"/>
                  <a:pt x="4866684" y="1512103"/>
                  <a:pt x="4890949" y="1517893"/>
                </a:cubicBezTo>
                <a:cubicBezTo>
                  <a:pt x="4911077" y="1522581"/>
                  <a:pt x="4944441" y="1520100"/>
                  <a:pt x="4916868" y="1557599"/>
                </a:cubicBezTo>
                <a:cubicBezTo>
                  <a:pt x="4908870" y="1568352"/>
                  <a:pt x="4918245" y="1576625"/>
                  <a:pt x="4928448" y="1577453"/>
                </a:cubicBezTo>
                <a:cubicBezTo>
                  <a:pt x="5010066" y="1586000"/>
                  <a:pt x="4972566" y="1661827"/>
                  <a:pt x="4998760" y="1701809"/>
                </a:cubicBezTo>
                <a:cubicBezTo>
                  <a:pt x="5005928" y="1712836"/>
                  <a:pt x="4998208" y="1731862"/>
                  <a:pt x="4986903" y="1736550"/>
                </a:cubicBezTo>
                <a:cubicBezTo>
                  <a:pt x="4914660" y="1767432"/>
                  <a:pt x="4904735" y="1841053"/>
                  <a:pt x="4869716" y="1904472"/>
                </a:cubicBezTo>
                <a:cubicBezTo>
                  <a:pt x="4907768" y="1929562"/>
                  <a:pt x="4953264" y="1935077"/>
                  <a:pt x="4994348" y="1951346"/>
                </a:cubicBezTo>
                <a:cubicBezTo>
                  <a:pt x="5037087" y="1968441"/>
                  <a:pt x="5037087" y="1981125"/>
                  <a:pt x="5001792" y="2030756"/>
                </a:cubicBezTo>
                <a:cubicBezTo>
                  <a:pt x="5093611" y="2041511"/>
                  <a:pt x="5093611" y="2041511"/>
                  <a:pt x="5065212" y="2119543"/>
                </a:cubicBezTo>
                <a:cubicBezTo>
                  <a:pt x="5142142" y="2126712"/>
                  <a:pt x="5192876" y="2163660"/>
                  <a:pt x="5204732" y="2244450"/>
                </a:cubicBezTo>
                <a:cubicBezTo>
                  <a:pt x="5210523" y="2283604"/>
                  <a:pt x="5245265" y="2302077"/>
                  <a:pt x="5283866" y="2328272"/>
                </a:cubicBezTo>
                <a:cubicBezTo>
                  <a:pt x="5235890" y="2353641"/>
                  <a:pt x="5203354" y="2406580"/>
                  <a:pt x="5147380" y="2350606"/>
                </a:cubicBezTo>
                <a:cubicBezTo>
                  <a:pt x="5126976" y="2330203"/>
                  <a:pt x="5128904" y="2356121"/>
                  <a:pt x="5126148" y="2363566"/>
                </a:cubicBezTo>
                <a:cubicBezTo>
                  <a:pt x="5119532" y="2381764"/>
                  <a:pt x="5133316" y="2393897"/>
                  <a:pt x="5142417" y="2407682"/>
                </a:cubicBezTo>
                <a:cubicBezTo>
                  <a:pt x="5151240" y="2421470"/>
                  <a:pt x="5161718" y="2436083"/>
                  <a:pt x="5164200" y="2451526"/>
                </a:cubicBezTo>
                <a:cubicBezTo>
                  <a:pt x="5165852" y="2462279"/>
                  <a:pt x="5157858" y="2477994"/>
                  <a:pt x="5149034" y="2485992"/>
                </a:cubicBezTo>
                <a:cubicBezTo>
                  <a:pt x="5102710" y="2528178"/>
                  <a:pt x="5130284" y="2623031"/>
                  <a:pt x="5042601" y="2635164"/>
                </a:cubicBezTo>
                <a:cubicBezTo>
                  <a:pt x="5003171" y="2640677"/>
                  <a:pt x="4984146" y="2675420"/>
                  <a:pt x="4955194" y="2694445"/>
                </a:cubicBezTo>
                <a:cubicBezTo>
                  <a:pt x="4854552" y="2760897"/>
                  <a:pt x="4787272" y="2846375"/>
                  <a:pt x="4756116" y="2963836"/>
                </a:cubicBezTo>
                <a:cubicBezTo>
                  <a:pt x="4747568" y="2996372"/>
                  <a:pt x="4714754" y="3022569"/>
                  <a:pt x="4693523" y="3051244"/>
                </a:cubicBezTo>
                <a:cubicBezTo>
                  <a:pt x="4703726" y="3072199"/>
                  <a:pt x="4759424" y="3026979"/>
                  <a:pt x="4739848" y="3082125"/>
                </a:cubicBezTo>
                <a:cubicBezTo>
                  <a:pt x="4724958" y="3123486"/>
                  <a:pt x="4686906" y="3149129"/>
                  <a:pt x="4651060" y="3173670"/>
                </a:cubicBezTo>
                <a:cubicBezTo>
                  <a:pt x="4610252" y="3201518"/>
                  <a:pt x="4565032" y="3223852"/>
                  <a:pt x="4546556" y="3275413"/>
                </a:cubicBezTo>
                <a:cubicBezTo>
                  <a:pt x="4542697" y="3286444"/>
                  <a:pt x="4530288" y="3298024"/>
                  <a:pt x="4519261" y="3302437"/>
                </a:cubicBezTo>
                <a:cubicBezTo>
                  <a:pt x="3944081" y="4209875"/>
                  <a:pt x="2528194" y="4215939"/>
                  <a:pt x="2364961" y="4209597"/>
                </a:cubicBezTo>
                <a:cubicBezTo>
                  <a:pt x="2167260" y="4201602"/>
                  <a:pt x="1980313" y="4145627"/>
                  <a:pt x="1796951" y="4075867"/>
                </a:cubicBezTo>
                <a:cubicBezTo>
                  <a:pt x="1719469" y="4046365"/>
                  <a:pt x="1647505" y="4004453"/>
                  <a:pt x="1572227" y="3971917"/>
                </a:cubicBezTo>
                <a:cubicBezTo>
                  <a:pt x="1468277" y="3926971"/>
                  <a:pt x="1388040" y="3841219"/>
                  <a:pt x="1284364" y="3805097"/>
                </a:cubicBezTo>
                <a:cubicBezTo>
                  <a:pt x="1177655" y="3767873"/>
                  <a:pt x="1086388" y="3699767"/>
                  <a:pt x="976645" y="3670815"/>
                </a:cubicBezTo>
                <a:cubicBezTo>
                  <a:pt x="918742" y="3655375"/>
                  <a:pt x="862768" y="3627527"/>
                  <a:pt x="871866" y="3547839"/>
                </a:cubicBezTo>
                <a:cubicBezTo>
                  <a:pt x="874349" y="3525228"/>
                  <a:pt x="859184" y="3506755"/>
                  <a:pt x="835195" y="3513373"/>
                </a:cubicBezTo>
                <a:cubicBezTo>
                  <a:pt x="789424" y="3525780"/>
                  <a:pt x="768744" y="3492967"/>
                  <a:pt x="743375" y="3468427"/>
                </a:cubicBezTo>
                <a:cubicBezTo>
                  <a:pt x="698156" y="3424863"/>
                  <a:pt x="655142" y="3378540"/>
                  <a:pt x="583175" y="3371370"/>
                </a:cubicBezTo>
                <a:cubicBezTo>
                  <a:pt x="596961" y="3337178"/>
                  <a:pt x="620399" y="3342142"/>
                  <a:pt x="641906" y="3349311"/>
                </a:cubicBezTo>
                <a:cubicBezTo>
                  <a:pt x="698432" y="3368062"/>
                  <a:pt x="754405" y="3389293"/>
                  <a:pt x="810930" y="3408042"/>
                </a:cubicBezTo>
                <a:cubicBezTo>
                  <a:pt x="847878" y="3420175"/>
                  <a:pt x="884551" y="3437271"/>
                  <a:pt x="933908" y="3423758"/>
                </a:cubicBezTo>
                <a:cubicBezTo>
                  <a:pt x="891445" y="3354826"/>
                  <a:pt x="819202" y="3342418"/>
                  <a:pt x="760747" y="3321187"/>
                </a:cubicBezTo>
                <a:cubicBezTo>
                  <a:pt x="687678" y="3294441"/>
                  <a:pt x="644664" y="3243980"/>
                  <a:pt x="593101" y="3187731"/>
                </a:cubicBezTo>
                <a:cubicBezTo>
                  <a:pt x="646869" y="3174220"/>
                  <a:pt x="680233" y="3215581"/>
                  <a:pt x="722419" y="3213374"/>
                </a:cubicBezTo>
                <a:cubicBezTo>
                  <a:pt x="724627" y="3206207"/>
                  <a:pt x="728486" y="3195729"/>
                  <a:pt x="727934" y="3195451"/>
                </a:cubicBezTo>
                <a:cubicBezTo>
                  <a:pt x="659002" y="3164570"/>
                  <a:pt x="626741" y="3106666"/>
                  <a:pt x="615987" y="3036630"/>
                </a:cubicBezTo>
                <a:cubicBezTo>
                  <a:pt x="610473" y="3000510"/>
                  <a:pt x="585381" y="2989205"/>
                  <a:pt x="560564" y="2972660"/>
                </a:cubicBezTo>
                <a:cubicBezTo>
                  <a:pt x="473984" y="2913930"/>
                  <a:pt x="382441" y="2860713"/>
                  <a:pt x="311302" y="2779924"/>
                </a:cubicBezTo>
                <a:cubicBezTo>
                  <a:pt x="393471" y="2790677"/>
                  <a:pt x="459371" y="2843341"/>
                  <a:pt x="547882" y="2865952"/>
                </a:cubicBezTo>
                <a:cubicBezTo>
                  <a:pt x="477570" y="2777166"/>
                  <a:pt x="386577" y="2732222"/>
                  <a:pt x="303582" y="2678453"/>
                </a:cubicBezTo>
                <a:cubicBezTo>
                  <a:pt x="265806" y="2653913"/>
                  <a:pt x="230790" y="2622479"/>
                  <a:pt x="185016" y="2609244"/>
                </a:cubicBezTo>
                <a:cubicBezTo>
                  <a:pt x="168748" y="2604556"/>
                  <a:pt x="142002" y="2594630"/>
                  <a:pt x="154963" y="2568435"/>
                </a:cubicBezTo>
                <a:cubicBezTo>
                  <a:pt x="165990" y="2546654"/>
                  <a:pt x="187773" y="2553269"/>
                  <a:pt x="207627" y="2559612"/>
                </a:cubicBezTo>
                <a:cubicBezTo>
                  <a:pt x="255328" y="2575330"/>
                  <a:pt x="304685" y="2575604"/>
                  <a:pt x="369207" y="2575330"/>
                </a:cubicBezTo>
                <a:cubicBezTo>
                  <a:pt x="315163" y="2503363"/>
                  <a:pt x="216174" y="2524871"/>
                  <a:pt x="169852" y="2449319"/>
                </a:cubicBezTo>
                <a:cubicBezTo>
                  <a:pt x="227755" y="2436083"/>
                  <a:pt x="272424" y="2463381"/>
                  <a:pt x="319299" y="2468619"/>
                </a:cubicBezTo>
                <a:cubicBezTo>
                  <a:pt x="361761" y="2473307"/>
                  <a:pt x="372239" y="2460624"/>
                  <a:pt x="362313" y="2418988"/>
                </a:cubicBezTo>
                <a:cubicBezTo>
                  <a:pt x="346873" y="2354190"/>
                  <a:pt x="370034" y="2321102"/>
                  <a:pt x="431798" y="2338750"/>
                </a:cubicBezTo>
                <a:cubicBezTo>
                  <a:pt x="489149" y="2355293"/>
                  <a:pt x="495215" y="2331030"/>
                  <a:pt x="479775" y="2294082"/>
                </a:cubicBezTo>
                <a:cubicBezTo>
                  <a:pt x="457716" y="2240315"/>
                  <a:pt x="482807" y="2198678"/>
                  <a:pt x="499903" y="2153458"/>
                </a:cubicBezTo>
                <a:cubicBezTo>
                  <a:pt x="526099" y="2084525"/>
                  <a:pt x="515069" y="2050885"/>
                  <a:pt x="458544" y="1999599"/>
                </a:cubicBezTo>
                <a:cubicBezTo>
                  <a:pt x="426835" y="1970921"/>
                  <a:pt x="392645" y="1946658"/>
                  <a:pt x="346596" y="1921843"/>
                </a:cubicBezTo>
                <a:cubicBezTo>
                  <a:pt x="452753" y="1908331"/>
                  <a:pt x="341358" y="1862836"/>
                  <a:pt x="378857" y="1834435"/>
                </a:cubicBezTo>
                <a:cubicBezTo>
                  <a:pt x="453856" y="1822854"/>
                  <a:pt x="515069" y="1913294"/>
                  <a:pt x="617091" y="1887376"/>
                </a:cubicBezTo>
                <a:cubicBezTo>
                  <a:pt x="491080" y="1809066"/>
                  <a:pt x="351835" y="1783423"/>
                  <a:pt x="260568" y="1679198"/>
                </a:cubicBezTo>
                <a:cubicBezTo>
                  <a:pt x="281523" y="1655484"/>
                  <a:pt x="302479" y="1677543"/>
                  <a:pt x="320402" y="1668720"/>
                </a:cubicBezTo>
                <a:cubicBezTo>
                  <a:pt x="319850" y="1663205"/>
                  <a:pt x="321230" y="1654932"/>
                  <a:pt x="317920" y="1652452"/>
                </a:cubicBezTo>
                <a:cubicBezTo>
                  <a:pt x="249815" y="1595650"/>
                  <a:pt x="248711" y="1594273"/>
                  <a:pt x="321779" y="1552359"/>
                </a:cubicBezTo>
                <a:cubicBezTo>
                  <a:pt x="347424" y="1537746"/>
                  <a:pt x="345218" y="1524786"/>
                  <a:pt x="331707" y="1506313"/>
                </a:cubicBezTo>
                <a:cubicBezTo>
                  <a:pt x="322055" y="1493353"/>
                  <a:pt x="310475" y="1481772"/>
                  <a:pt x="315990" y="1453371"/>
                </a:cubicBezTo>
                <a:cubicBezTo>
                  <a:pt x="355971" y="1489769"/>
                  <a:pt x="549259" y="1477912"/>
                  <a:pt x="583450" y="1474052"/>
                </a:cubicBezTo>
                <a:cubicBezTo>
                  <a:pt x="621777" y="1469917"/>
                  <a:pt x="659553" y="1452269"/>
                  <a:pt x="699809" y="1461919"/>
                </a:cubicBezTo>
                <a:cubicBezTo>
                  <a:pt x="732070" y="1469641"/>
                  <a:pt x="881516" y="1544364"/>
                  <a:pt x="902750" y="1458612"/>
                </a:cubicBezTo>
                <a:cubicBezTo>
                  <a:pt x="903853" y="1454475"/>
                  <a:pt x="964237" y="1464127"/>
                  <a:pt x="996774" y="1468814"/>
                </a:cubicBezTo>
                <a:cubicBezTo>
                  <a:pt x="1025451" y="1472674"/>
                  <a:pt x="1057712" y="1489769"/>
                  <a:pt x="1077012" y="1455578"/>
                </a:cubicBezTo>
                <a:cubicBezTo>
                  <a:pt x="1088317" y="1435450"/>
                  <a:pt x="1041719" y="1396571"/>
                  <a:pt x="1000083" y="1393262"/>
                </a:cubicBezTo>
                <a:cubicBezTo>
                  <a:pt x="963961" y="1390229"/>
                  <a:pt x="926186" y="1385817"/>
                  <a:pt x="891720" y="1394089"/>
                </a:cubicBezTo>
                <a:cubicBezTo>
                  <a:pt x="849258" y="1404017"/>
                  <a:pt x="826372" y="1388024"/>
                  <a:pt x="814515" y="1353557"/>
                </a:cubicBezTo>
                <a:cubicBezTo>
                  <a:pt x="801280" y="1315506"/>
                  <a:pt x="775911" y="1297858"/>
                  <a:pt x="740895" y="1280211"/>
                </a:cubicBezTo>
                <a:cubicBezTo>
                  <a:pt x="655967" y="1237474"/>
                  <a:pt x="574352" y="1188118"/>
                  <a:pt x="481154" y="1163301"/>
                </a:cubicBezTo>
                <a:cubicBezTo>
                  <a:pt x="462679" y="1158337"/>
                  <a:pt x="442276" y="1151719"/>
                  <a:pt x="433728" y="1118909"/>
                </a:cubicBezTo>
                <a:cubicBezTo>
                  <a:pt x="686023" y="1167987"/>
                  <a:pt x="915984" y="1295929"/>
                  <a:pt x="1176276" y="1288484"/>
                </a:cubicBezTo>
                <a:cubicBezTo>
                  <a:pt x="1105137" y="1247950"/>
                  <a:pt x="1022694" y="1245745"/>
                  <a:pt x="946867" y="1217344"/>
                </a:cubicBezTo>
                <a:cubicBezTo>
                  <a:pt x="1000635" y="1196113"/>
                  <a:pt x="1051094" y="1218172"/>
                  <a:pt x="1102104" y="1230304"/>
                </a:cubicBezTo>
                <a:cubicBezTo>
                  <a:pt x="1144843" y="1240230"/>
                  <a:pt x="1183446" y="1241885"/>
                  <a:pt x="1188133" y="1182603"/>
                </a:cubicBezTo>
                <a:cubicBezTo>
                  <a:pt x="1186478" y="1178742"/>
                  <a:pt x="1186754" y="1173780"/>
                  <a:pt x="1187030" y="1169092"/>
                </a:cubicBezTo>
                <a:cubicBezTo>
                  <a:pt x="1172690" y="1144552"/>
                  <a:pt x="1150358" y="1131868"/>
                  <a:pt x="1123887" y="1124698"/>
                </a:cubicBezTo>
                <a:cubicBezTo>
                  <a:pt x="1107894" y="1120286"/>
                  <a:pt x="1086663" y="1113668"/>
                  <a:pt x="1086938" y="1096023"/>
                </a:cubicBezTo>
                <a:cubicBezTo>
                  <a:pt x="1087765" y="1030674"/>
                  <a:pt x="1036756" y="1011647"/>
                  <a:pt x="985744" y="992622"/>
                </a:cubicBezTo>
                <a:cubicBezTo>
                  <a:pt x="1014145" y="960086"/>
                  <a:pt x="1036479" y="984074"/>
                  <a:pt x="1057987" y="981594"/>
                </a:cubicBezTo>
                <a:cubicBezTo>
                  <a:pt x="1072049" y="979939"/>
                  <a:pt x="1084733" y="976906"/>
                  <a:pt x="1084733" y="960086"/>
                </a:cubicBezTo>
                <a:cubicBezTo>
                  <a:pt x="1085008" y="946023"/>
                  <a:pt x="1078390" y="930030"/>
                  <a:pt x="1064605" y="929756"/>
                </a:cubicBezTo>
                <a:cubicBezTo>
                  <a:pt x="978300" y="927273"/>
                  <a:pt x="930599" y="836833"/>
                  <a:pt x="840985" y="836558"/>
                </a:cubicBezTo>
                <a:cubicBezTo>
                  <a:pt x="787493" y="836558"/>
                  <a:pt x="868834" y="785547"/>
                  <a:pt x="823615" y="764315"/>
                </a:cubicBezTo>
                <a:cubicBezTo>
                  <a:pt x="813687" y="759628"/>
                  <a:pt x="849533" y="752460"/>
                  <a:pt x="865526" y="753562"/>
                </a:cubicBezTo>
                <a:cubicBezTo>
                  <a:pt x="881242" y="754665"/>
                  <a:pt x="895304" y="768175"/>
                  <a:pt x="914331" y="758525"/>
                </a:cubicBezTo>
                <a:cubicBezTo>
                  <a:pt x="924808" y="724059"/>
                  <a:pt x="897787" y="711375"/>
                  <a:pt x="875452" y="701724"/>
                </a:cubicBezTo>
                <a:cubicBezTo>
                  <a:pt x="823889" y="679390"/>
                  <a:pt x="773706" y="652369"/>
                  <a:pt x="717181" y="644371"/>
                </a:cubicBezTo>
                <a:cubicBezTo>
                  <a:pt x="697053" y="641614"/>
                  <a:pt x="746133" y="604666"/>
                  <a:pt x="755783" y="591707"/>
                </a:cubicBezTo>
                <a:cubicBezTo>
                  <a:pt x="528304" y="455496"/>
                  <a:pt x="254778" y="462388"/>
                  <a:pt x="0" y="352370"/>
                </a:cubicBezTo>
                <a:cubicBezTo>
                  <a:pt x="56250" y="330864"/>
                  <a:pt x="97610" y="346580"/>
                  <a:pt x="135937" y="349889"/>
                </a:cubicBezTo>
                <a:cubicBezTo>
                  <a:pt x="231615" y="358160"/>
                  <a:pt x="326193" y="375256"/>
                  <a:pt x="421595" y="385458"/>
                </a:cubicBezTo>
                <a:cubicBezTo>
                  <a:pt x="468469" y="390421"/>
                  <a:pt x="512035" y="409172"/>
                  <a:pt x="564424" y="379393"/>
                </a:cubicBezTo>
                <a:cubicBezTo>
                  <a:pt x="599443" y="359540"/>
                  <a:pt x="655418" y="381046"/>
                  <a:pt x="698432" y="398694"/>
                </a:cubicBezTo>
                <a:cubicBezTo>
                  <a:pt x="734000" y="413307"/>
                  <a:pt x="767916" y="417167"/>
                  <a:pt x="815067" y="398694"/>
                </a:cubicBezTo>
                <a:cubicBezTo>
                  <a:pt x="772328" y="387389"/>
                  <a:pt x="739515" y="377463"/>
                  <a:pt x="705876" y="370568"/>
                </a:cubicBezTo>
                <a:cubicBezTo>
                  <a:pt x="679130" y="365055"/>
                  <a:pt x="742825" y="342719"/>
                  <a:pt x="775360" y="345477"/>
                </a:cubicBezTo>
                <a:cubicBezTo>
                  <a:pt x="820857" y="349337"/>
                  <a:pt x="795214" y="335000"/>
                  <a:pt x="787493" y="315146"/>
                </a:cubicBezTo>
                <a:cubicBezTo>
                  <a:pt x="779221" y="293915"/>
                  <a:pt x="803761" y="287298"/>
                  <a:pt x="819202" y="291709"/>
                </a:cubicBezTo>
                <a:cubicBezTo>
                  <a:pt x="878484" y="309081"/>
                  <a:pt x="937491" y="278474"/>
                  <a:pt x="998705" y="303291"/>
                </a:cubicBezTo>
                <a:cubicBezTo>
                  <a:pt x="983263" y="242077"/>
                  <a:pt x="949899" y="215331"/>
                  <a:pt x="880139" y="206783"/>
                </a:cubicBezTo>
                <a:cubicBezTo>
                  <a:pt x="853944" y="203475"/>
                  <a:pt x="826647" y="208438"/>
                  <a:pt x="804037" y="190790"/>
                </a:cubicBezTo>
                <a:cubicBezTo>
                  <a:pt x="791076" y="180590"/>
                  <a:pt x="776463" y="168457"/>
                  <a:pt x="786666" y="149707"/>
                </a:cubicBezTo>
                <a:cubicBezTo>
                  <a:pt x="793834" y="136471"/>
                  <a:pt x="809276" y="136471"/>
                  <a:pt x="821960" y="140884"/>
                </a:cubicBezTo>
                <a:cubicBezTo>
                  <a:pt x="878761" y="160461"/>
                  <a:pt x="938043" y="167630"/>
                  <a:pt x="997325" y="174800"/>
                </a:cubicBezTo>
                <a:cubicBezTo>
                  <a:pt x="1006426" y="175902"/>
                  <a:pt x="1016626" y="179487"/>
                  <a:pt x="1026829" y="161287"/>
                </a:cubicBezTo>
                <a:cubicBezTo>
                  <a:pt x="915984" y="131783"/>
                  <a:pt x="810655" y="89872"/>
                  <a:pt x="696777" y="73604"/>
                </a:cubicBezTo>
                <a:cubicBezTo>
                  <a:pt x="698432" y="65884"/>
                  <a:pt x="700086" y="58164"/>
                  <a:pt x="701741" y="50444"/>
                </a:cubicBezTo>
                <a:cubicBezTo>
                  <a:pt x="790801" y="61471"/>
                  <a:pt x="879864" y="72501"/>
                  <a:pt x="992362" y="86289"/>
                </a:cubicBezTo>
                <a:cubicBezTo>
                  <a:pt x="923153" y="42446"/>
                  <a:pt x="857805" y="57060"/>
                  <a:pt x="806519" y="18183"/>
                </a:cubicBezTo>
                <a:cubicBezTo>
                  <a:pt x="816170" y="3431"/>
                  <a:pt x="827820" y="-292"/>
                  <a:pt x="839883" y="1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4BFE9B8-CF62-AF40-934A-559C43397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5179" y="1472030"/>
            <a:ext cx="3978442" cy="16319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i="1"/>
              <a:t>GIMP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01E5830-9352-4A44-B61D-D0AF5977B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8338" y="1422345"/>
            <a:ext cx="4015954" cy="401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5D2F8817-9985-5442-87A4-32BC8244AC8C}"/>
              </a:ext>
            </a:extLst>
          </p:cNvPr>
          <p:cNvSpPr txBox="1">
            <a:spLocks/>
          </p:cNvSpPr>
          <p:nvPr/>
        </p:nvSpPr>
        <p:spPr>
          <a:xfrm>
            <a:off x="6545179" y="3243151"/>
            <a:ext cx="3978442" cy="241971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/>
            <a:r>
              <a:rPr lang="en-US" sz="2000" dirty="0"/>
              <a:t>Gimp </a:t>
            </a:r>
            <a:r>
              <a:rPr lang="en-US" sz="2000" dirty="0" err="1"/>
              <a:t>est</a:t>
            </a:r>
            <a:r>
              <a:rPr lang="en-US" sz="2000" dirty="0"/>
              <a:t> un </a:t>
            </a:r>
            <a:r>
              <a:rPr lang="en-US" sz="2000" dirty="0" err="1"/>
              <a:t>logiciel</a:t>
            </a:r>
            <a:r>
              <a:rPr lang="en-US" sz="2000" dirty="0"/>
              <a:t> </a:t>
            </a:r>
            <a:r>
              <a:rPr lang="en-US" sz="2000" dirty="0" err="1"/>
              <a:t>gratuit</a:t>
            </a:r>
            <a:r>
              <a:rPr lang="en-US" sz="2000" dirty="0"/>
              <a:t> de montage photo.</a:t>
            </a:r>
          </a:p>
          <a:p>
            <a:pPr marL="0" indent="0">
              <a:buNone/>
            </a:pPr>
            <a:r>
              <a:rPr lang="en-US" sz="2000" dirty="0" smtClean="0">
                <a:sym typeface="Wingdings" panose="05000000000000000000" pitchFamily="2" charset="2"/>
              </a:rPr>
              <a:t></a:t>
            </a:r>
            <a:r>
              <a:rPr lang="en-US" sz="2000" dirty="0" smtClean="0"/>
              <a:t> Pour </a:t>
            </a:r>
            <a:r>
              <a:rPr lang="en-US" sz="2000" dirty="0" err="1" smtClean="0"/>
              <a:t>l’installer</a:t>
            </a:r>
            <a:r>
              <a:rPr lang="en-US" sz="2000" dirty="0" smtClean="0"/>
              <a:t> à la </a:t>
            </a:r>
            <a:r>
              <a:rPr lang="en-US" sz="2000" dirty="0" err="1" smtClean="0"/>
              <a:t>maison</a:t>
            </a:r>
            <a:r>
              <a:rPr lang="en-US" sz="2000" dirty="0" smtClean="0"/>
              <a:t>,  </a:t>
            </a:r>
            <a:r>
              <a:rPr lang="en-US" sz="2000" dirty="0" err="1"/>
              <a:t>Tapez</a:t>
            </a:r>
            <a:r>
              <a:rPr lang="en-US" sz="2000" dirty="0"/>
              <a:t>  GIMP dans Google, </a:t>
            </a:r>
            <a:r>
              <a:rPr lang="en-US" sz="2000" dirty="0" err="1"/>
              <a:t>allez</a:t>
            </a:r>
            <a:r>
              <a:rPr lang="en-US" sz="2000" dirty="0"/>
              <a:t> sur le site et </a:t>
            </a:r>
            <a:r>
              <a:rPr lang="en-US" sz="2000" dirty="0" err="1"/>
              <a:t>téléchargez</a:t>
            </a:r>
            <a:r>
              <a:rPr lang="en-US" sz="2000" dirty="0"/>
              <a:t> le </a:t>
            </a:r>
            <a:r>
              <a:rPr lang="en-US" sz="2000" dirty="0" err="1" smtClean="0"/>
              <a:t>logiciel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ym typeface="Wingdings" panose="05000000000000000000" pitchFamily="2" charset="2"/>
              </a:rPr>
              <a:t> Au </a:t>
            </a:r>
            <a:r>
              <a:rPr lang="en-US" sz="2000" dirty="0" err="1" smtClean="0">
                <a:sym typeface="Wingdings" panose="05000000000000000000" pitchFamily="2" charset="2"/>
              </a:rPr>
              <a:t>lycée</a:t>
            </a:r>
            <a:r>
              <a:rPr lang="en-US" sz="2000" dirty="0" smtClean="0">
                <a:sym typeface="Wingdings" panose="05000000000000000000" pitchFamily="2" charset="2"/>
              </a:rPr>
              <a:t>, </a:t>
            </a:r>
            <a:r>
              <a:rPr lang="en-US" sz="2000" dirty="0" err="1" smtClean="0">
                <a:sym typeface="Wingdings" panose="05000000000000000000" pitchFamily="2" charset="2"/>
              </a:rPr>
              <a:t>ce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logiciel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est</a:t>
            </a:r>
            <a:r>
              <a:rPr lang="en-US" sz="2000" dirty="0" smtClean="0">
                <a:sym typeface="Wingdings" panose="05000000000000000000" pitchFamily="2" charset="2"/>
              </a:rPr>
              <a:t> déjà </a:t>
            </a:r>
            <a:r>
              <a:rPr lang="en-US" sz="2000" dirty="0" err="1" smtClean="0">
                <a:sym typeface="Wingdings" panose="05000000000000000000" pitchFamily="2" charset="2"/>
              </a:rPr>
              <a:t>préinstalllé</a:t>
            </a:r>
            <a:r>
              <a:rPr lang="en-US" sz="2000" dirty="0" smtClean="0">
                <a:sym typeface="Wingdings" panose="05000000000000000000" pitchFamily="2" charset="2"/>
              </a:rPr>
              <a:t> sur les </a:t>
            </a:r>
            <a:r>
              <a:rPr lang="en-US" sz="2000" dirty="0" err="1" smtClean="0">
                <a:sym typeface="Wingdings" panose="05000000000000000000" pitchFamily="2" charset="2"/>
              </a:rPr>
              <a:t>postes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informatiques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0005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A7ED50-3E52-E344-B0F2-898672BA9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Utiliser GIMP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1B101EBC-F660-0D4B-B8E9-F2D122A4E0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090299"/>
              </p:ext>
            </p:extLst>
          </p:nvPr>
        </p:nvGraphicFramePr>
        <p:xfrm>
          <a:off x="838200" y="2011363"/>
          <a:ext cx="10515600" cy="4160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1549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E20309-1FB9-4818-BAFA-9C4C053417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96A3C6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ACB49B2-FCD8-7A4F-93E7-62E401390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524250" cy="5431376"/>
          </a:xfrm>
        </p:spPr>
        <p:txBody>
          <a:bodyPr>
            <a:normAutofit/>
          </a:bodyPr>
          <a:lstStyle/>
          <a:p>
            <a:r>
              <a:rPr lang="fr-FR" dirty="0"/>
              <a:t>Une autre image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9D0073-A1B2-A146-88ED-BF9002DA5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2000" dirty="0"/>
              <a:t>Faites de même avec l’image « </a:t>
            </a:r>
            <a:r>
              <a:rPr lang="fr-FR" sz="2000" dirty="0" err="1"/>
              <a:t>soleil.png</a:t>
            </a:r>
            <a:r>
              <a:rPr lang="fr-FR" sz="2000" dirty="0"/>
              <a:t> », cela fera apparaître un gros soleil sur votre maison</a:t>
            </a:r>
          </a:p>
        </p:txBody>
      </p:sp>
    </p:spTree>
    <p:extLst>
      <p:ext uri="{BB962C8B-B14F-4D97-AF65-F5344CB8AC3E}">
        <p14:creationId xmlns:p14="http://schemas.microsoft.com/office/powerpoint/2010/main" val="236970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92070828-E616-4355-9C8A-A1065032B2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0">
            <a:extLst>
              <a:ext uri="{FF2B5EF4-FFF2-40B4-BE49-F238E27FC236}">
                <a16:creationId xmlns:a16="http://schemas.microsoft.com/office/drawing/2014/main" id="{355161C6-1218-4EAF-A9E9-A319CFD760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5747" y="2116753"/>
            <a:ext cx="4088106" cy="2781653"/>
          </a:xfrm>
          <a:custGeom>
            <a:avLst/>
            <a:gdLst>
              <a:gd name="connsiteX0" fmla="*/ 3362388 w 6230568"/>
              <a:gd name="connsiteY0" fmla="*/ 861 h 4239440"/>
              <a:gd name="connsiteX1" fmla="*/ 4026621 w 6230568"/>
              <a:gd name="connsiteY1" fmla="*/ 15392 h 4239440"/>
              <a:gd name="connsiteX2" fmla="*/ 5114556 w 6230568"/>
              <a:gd name="connsiteY2" fmla="*/ 34130 h 4239440"/>
              <a:gd name="connsiteX3" fmla="*/ 5776495 w 6230568"/>
              <a:gd name="connsiteY3" fmla="*/ 112905 h 4239440"/>
              <a:gd name="connsiteX4" fmla="*/ 5862918 w 6230568"/>
              <a:gd name="connsiteY4" fmla="*/ 141585 h 4239440"/>
              <a:gd name="connsiteX5" fmla="*/ 5840738 w 6230568"/>
              <a:gd name="connsiteY5" fmla="*/ 200475 h 4239440"/>
              <a:gd name="connsiteX6" fmla="*/ 5691219 w 6230568"/>
              <a:gd name="connsiteY6" fmla="*/ 216153 h 4239440"/>
              <a:gd name="connsiteX7" fmla="*/ 5773053 w 6230568"/>
              <a:gd name="connsiteY7" fmla="*/ 260130 h 4239440"/>
              <a:gd name="connsiteX8" fmla="*/ 5593324 w 6230568"/>
              <a:gd name="connsiteY8" fmla="*/ 293781 h 4239440"/>
              <a:gd name="connsiteX9" fmla="*/ 5617033 w 6230568"/>
              <a:gd name="connsiteY9" fmla="*/ 317108 h 4239440"/>
              <a:gd name="connsiteX10" fmla="*/ 5641124 w 6230568"/>
              <a:gd name="connsiteY10" fmla="*/ 339287 h 4239440"/>
              <a:gd name="connsiteX11" fmla="*/ 5299256 w 6230568"/>
              <a:gd name="connsiteY11" fmla="*/ 396265 h 4239440"/>
              <a:gd name="connsiteX12" fmla="*/ 5703073 w 6230568"/>
              <a:gd name="connsiteY12" fmla="*/ 500661 h 4239440"/>
              <a:gd name="connsiteX13" fmla="*/ 5629652 w 6230568"/>
              <a:gd name="connsiteY13" fmla="*/ 556874 h 4239440"/>
              <a:gd name="connsiteX14" fmla="*/ 5862918 w 6230568"/>
              <a:gd name="connsiteY14" fmla="*/ 645591 h 4239440"/>
              <a:gd name="connsiteX15" fmla="*/ 6052207 w 6230568"/>
              <a:gd name="connsiteY15" fmla="*/ 756106 h 4239440"/>
              <a:gd name="connsiteX16" fmla="*/ 6158515 w 6230568"/>
              <a:gd name="connsiteY16" fmla="*/ 901419 h 4239440"/>
              <a:gd name="connsiteX17" fmla="*/ 6195990 w 6230568"/>
              <a:gd name="connsiteY17" fmla="*/ 966427 h 4239440"/>
              <a:gd name="connsiteX18" fmla="*/ 6229642 w 6230568"/>
              <a:gd name="connsiteY18" fmla="*/ 1034878 h 4239440"/>
              <a:gd name="connsiteX19" fmla="*/ 6171516 w 6230568"/>
              <a:gd name="connsiteY19" fmla="*/ 1102946 h 4239440"/>
              <a:gd name="connsiteX20" fmla="*/ 6133659 w 6230568"/>
              <a:gd name="connsiteY20" fmla="*/ 1185545 h 4239440"/>
              <a:gd name="connsiteX21" fmla="*/ 6168458 w 6230568"/>
              <a:gd name="connsiteY21" fmla="*/ 1234110 h 4239440"/>
              <a:gd name="connsiteX22" fmla="*/ 6169222 w 6230568"/>
              <a:gd name="connsiteY22" fmla="*/ 1342712 h 4239440"/>
              <a:gd name="connsiteX23" fmla="*/ 6145131 w 6230568"/>
              <a:gd name="connsiteY23" fmla="*/ 1393954 h 4239440"/>
              <a:gd name="connsiteX24" fmla="*/ 6071709 w 6230568"/>
              <a:gd name="connsiteY24" fmla="*/ 1505233 h 4239440"/>
              <a:gd name="connsiteX25" fmla="*/ 6009378 w 6230568"/>
              <a:gd name="connsiteY25" fmla="*/ 1530089 h 4239440"/>
              <a:gd name="connsiteX26" fmla="*/ 6015879 w 6230568"/>
              <a:gd name="connsiteY26" fmla="*/ 1979030 h 4239440"/>
              <a:gd name="connsiteX27" fmla="*/ 6061385 w 6230568"/>
              <a:gd name="connsiteY27" fmla="*/ 2196234 h 4239440"/>
              <a:gd name="connsiteX28" fmla="*/ 6029263 w 6230568"/>
              <a:gd name="connsiteY28" fmla="*/ 2440972 h 4239440"/>
              <a:gd name="connsiteX29" fmla="*/ 6135571 w 6230568"/>
              <a:gd name="connsiteY29" fmla="*/ 2621848 h 4239440"/>
              <a:gd name="connsiteX30" fmla="*/ 6091594 w 6230568"/>
              <a:gd name="connsiteY30" fmla="*/ 2691446 h 4239440"/>
              <a:gd name="connsiteX31" fmla="*/ 6215493 w 6230568"/>
              <a:gd name="connsiteY31" fmla="*/ 2769456 h 4239440"/>
              <a:gd name="connsiteX32" fmla="*/ 6100389 w 6230568"/>
              <a:gd name="connsiteY32" fmla="*/ 2880352 h 4239440"/>
              <a:gd name="connsiteX33" fmla="*/ 5909953 w 6230568"/>
              <a:gd name="connsiteY33" fmla="*/ 3053963 h 4239440"/>
              <a:gd name="connsiteX34" fmla="*/ 5741696 w 6230568"/>
              <a:gd name="connsiteY34" fmla="*/ 3798118 h 4239440"/>
              <a:gd name="connsiteX35" fmla="*/ 5493899 w 6230568"/>
              <a:gd name="connsiteY35" fmla="*/ 4026795 h 4239440"/>
              <a:gd name="connsiteX36" fmla="*/ 3773471 w 6230568"/>
              <a:gd name="connsiteY36" fmla="*/ 4239028 h 4239440"/>
              <a:gd name="connsiteX37" fmla="*/ 2569285 w 6230568"/>
              <a:gd name="connsiteY37" fmla="*/ 4103275 h 4239440"/>
              <a:gd name="connsiteX38" fmla="*/ 2693948 w 6230568"/>
              <a:gd name="connsiteY38" fmla="*/ 4061593 h 4239440"/>
              <a:gd name="connsiteX39" fmla="*/ 2588788 w 6230568"/>
              <a:gd name="connsiteY39" fmla="*/ 4062358 h 4239440"/>
              <a:gd name="connsiteX40" fmla="*/ 2300073 w 6230568"/>
              <a:gd name="connsiteY40" fmla="*/ 4008822 h 4239440"/>
              <a:gd name="connsiteX41" fmla="*/ 1508500 w 6230568"/>
              <a:gd name="connsiteY41" fmla="*/ 3798118 h 4239440"/>
              <a:gd name="connsiteX42" fmla="*/ 1061089 w 6230568"/>
              <a:gd name="connsiteY42" fmla="*/ 3697546 h 4239440"/>
              <a:gd name="connsiteX43" fmla="*/ 939102 w 6230568"/>
              <a:gd name="connsiteY43" fmla="*/ 3648216 h 4239440"/>
              <a:gd name="connsiteX44" fmla="*/ 1243495 w 6230568"/>
              <a:gd name="connsiteY44" fmla="*/ 3624890 h 4239440"/>
              <a:gd name="connsiteX45" fmla="*/ 1083651 w 6230568"/>
              <a:gd name="connsiteY45" fmla="*/ 3595827 h 4239440"/>
              <a:gd name="connsiteX46" fmla="*/ 966636 w 6230568"/>
              <a:gd name="connsiteY46" fmla="*/ 3605770 h 4239440"/>
              <a:gd name="connsiteX47" fmla="*/ 885566 w 6230568"/>
              <a:gd name="connsiteY47" fmla="*/ 3609976 h 4239440"/>
              <a:gd name="connsiteX48" fmla="*/ 641976 w 6230568"/>
              <a:gd name="connsiteY48" fmla="*/ 3567912 h 4239440"/>
              <a:gd name="connsiteX49" fmla="*/ 399533 w 6230568"/>
              <a:gd name="connsiteY49" fmla="*/ 3583590 h 4239440"/>
              <a:gd name="connsiteX50" fmla="*/ 409093 w 6230568"/>
              <a:gd name="connsiteY50" fmla="*/ 3548792 h 4239440"/>
              <a:gd name="connsiteX51" fmla="*/ 792642 w 6230568"/>
              <a:gd name="connsiteY51" fmla="*/ 3417628 h 4239440"/>
              <a:gd name="connsiteX52" fmla="*/ 771610 w 6230568"/>
              <a:gd name="connsiteY52" fmla="*/ 3345736 h 4239440"/>
              <a:gd name="connsiteX53" fmla="*/ 945986 w 6230568"/>
              <a:gd name="connsiteY53" fmla="*/ 3317056 h 4239440"/>
              <a:gd name="connsiteX54" fmla="*/ 892449 w 6230568"/>
              <a:gd name="connsiteY54" fmla="*/ 3285316 h 4239440"/>
              <a:gd name="connsiteX55" fmla="*/ 949045 w 6230568"/>
              <a:gd name="connsiteY55" fmla="*/ 3262755 h 4239440"/>
              <a:gd name="connsiteX56" fmla="*/ 1252673 w 6230568"/>
              <a:gd name="connsiteY56" fmla="*/ 3200041 h 4239440"/>
              <a:gd name="connsiteX57" fmla="*/ 388825 w 6230568"/>
              <a:gd name="connsiteY57" fmla="*/ 3176714 h 4239440"/>
              <a:gd name="connsiteX58" fmla="*/ 127644 w 6230568"/>
              <a:gd name="connsiteY58" fmla="*/ 3111323 h 4239440"/>
              <a:gd name="connsiteX59" fmla="*/ 437008 w 6230568"/>
              <a:gd name="connsiteY59" fmla="*/ 2921652 h 4239440"/>
              <a:gd name="connsiteX60" fmla="*/ 601441 w 6230568"/>
              <a:gd name="connsiteY60" fmla="*/ 2840965 h 4239440"/>
              <a:gd name="connsiteX61" fmla="*/ 330700 w 6230568"/>
              <a:gd name="connsiteY61" fmla="*/ 2859320 h 4239440"/>
              <a:gd name="connsiteX62" fmla="*/ 534521 w 6230568"/>
              <a:gd name="connsiteY62" fmla="*/ 2720126 h 4239440"/>
              <a:gd name="connsiteX63" fmla="*/ 492839 w 6230568"/>
              <a:gd name="connsiteY63" fmla="*/ 2694505 h 4239440"/>
              <a:gd name="connsiteX64" fmla="*/ 416358 w 6230568"/>
              <a:gd name="connsiteY64" fmla="*/ 2677297 h 4239440"/>
              <a:gd name="connsiteX65" fmla="*/ 761285 w 6230568"/>
              <a:gd name="connsiteY65" fmla="*/ 2589726 h 4239440"/>
              <a:gd name="connsiteX66" fmla="*/ 664920 w 6230568"/>
              <a:gd name="connsiteY66" fmla="*/ 2466593 h 4239440"/>
              <a:gd name="connsiteX67" fmla="*/ 740253 w 6230568"/>
              <a:gd name="connsiteY67" fmla="*/ 2438677 h 4239440"/>
              <a:gd name="connsiteX68" fmla="*/ 650006 w 6230568"/>
              <a:gd name="connsiteY68" fmla="*/ 2435236 h 4239440"/>
              <a:gd name="connsiteX69" fmla="*/ 578879 w 6230568"/>
              <a:gd name="connsiteY69" fmla="*/ 2435618 h 4239440"/>
              <a:gd name="connsiteX70" fmla="*/ 451157 w 6230568"/>
              <a:gd name="connsiteY70" fmla="*/ 2404644 h 4239440"/>
              <a:gd name="connsiteX71" fmla="*/ 2216 w 6230568"/>
              <a:gd name="connsiteY71" fmla="*/ 2456650 h 4239440"/>
              <a:gd name="connsiteX72" fmla="*/ 97052 w 6230568"/>
              <a:gd name="connsiteY72" fmla="*/ 2383611 h 4239440"/>
              <a:gd name="connsiteX73" fmla="*/ 210626 w 6230568"/>
              <a:gd name="connsiteY73" fmla="*/ 2341930 h 4239440"/>
              <a:gd name="connsiteX74" fmla="*/ 57282 w 6230568"/>
              <a:gd name="connsiteY74" fmla="*/ 2319750 h 4239440"/>
              <a:gd name="connsiteX75" fmla="*/ 365499 w 6230568"/>
              <a:gd name="connsiteY75" fmla="*/ 2250153 h 4239440"/>
              <a:gd name="connsiteX76" fmla="*/ 290548 w 6230568"/>
              <a:gd name="connsiteY76" fmla="*/ 2187821 h 4239440"/>
              <a:gd name="connsiteX77" fmla="*/ 482896 w 6230568"/>
              <a:gd name="connsiteY77" fmla="*/ 1906755 h 4239440"/>
              <a:gd name="connsiteX78" fmla="*/ 867211 w 6230568"/>
              <a:gd name="connsiteY78" fmla="*/ 1747294 h 4239440"/>
              <a:gd name="connsiteX79" fmla="*/ 1063766 w 6230568"/>
              <a:gd name="connsiteY79" fmla="*/ 1734674 h 4239440"/>
              <a:gd name="connsiteX80" fmla="*/ 1008701 w 6230568"/>
              <a:gd name="connsiteY80" fmla="*/ 1683432 h 4239440"/>
              <a:gd name="connsiteX81" fmla="*/ 1152865 w 6230568"/>
              <a:gd name="connsiteY81" fmla="*/ 1394719 h 4239440"/>
              <a:gd name="connsiteX82" fmla="*/ 998376 w 6230568"/>
              <a:gd name="connsiteY82" fmla="*/ 1411927 h 4239440"/>
              <a:gd name="connsiteX83" fmla="*/ 206419 w 6230568"/>
              <a:gd name="connsiteY83" fmla="*/ 1424164 h 4239440"/>
              <a:gd name="connsiteX84" fmla="*/ 128027 w 6230568"/>
              <a:gd name="connsiteY84" fmla="*/ 1413074 h 4239440"/>
              <a:gd name="connsiteX85" fmla="*/ 672950 w 6230568"/>
              <a:gd name="connsiteY85" fmla="*/ 1268143 h 4239440"/>
              <a:gd name="connsiteX86" fmla="*/ 457658 w 6230568"/>
              <a:gd name="connsiteY86" fmla="*/ 1229138 h 4239440"/>
              <a:gd name="connsiteX87" fmla="*/ 407945 w 6230568"/>
              <a:gd name="connsiteY87" fmla="*/ 1213459 h 4239440"/>
              <a:gd name="connsiteX88" fmla="*/ 453451 w 6230568"/>
              <a:gd name="connsiteY88" fmla="*/ 1172924 h 4239440"/>
              <a:gd name="connsiteX89" fmla="*/ 568172 w 6230568"/>
              <a:gd name="connsiteY89" fmla="*/ 1132007 h 4239440"/>
              <a:gd name="connsiteX90" fmla="*/ 255367 w 6230568"/>
              <a:gd name="connsiteY90" fmla="*/ 1190898 h 4239440"/>
              <a:gd name="connsiteX91" fmla="*/ 277546 w 6230568"/>
              <a:gd name="connsiteY91" fmla="*/ 1128567 h 4239440"/>
              <a:gd name="connsiteX92" fmla="*/ 246572 w 6230568"/>
              <a:gd name="connsiteY92" fmla="*/ 1072353 h 4239440"/>
              <a:gd name="connsiteX93" fmla="*/ 422859 w 6230568"/>
              <a:gd name="connsiteY93" fmla="*/ 1000078 h 4239440"/>
              <a:gd name="connsiteX94" fmla="*/ 668362 w 6230568"/>
              <a:gd name="connsiteY94" fmla="*/ 858972 h 4239440"/>
              <a:gd name="connsiteX95" fmla="*/ 914629 w 6230568"/>
              <a:gd name="connsiteY95" fmla="*/ 768725 h 4239440"/>
              <a:gd name="connsiteX96" fmla="*/ 1117684 w 6230568"/>
              <a:gd name="connsiteY96" fmla="*/ 688420 h 4239440"/>
              <a:gd name="connsiteX97" fmla="*/ 928778 w 6230568"/>
              <a:gd name="connsiteY97" fmla="*/ 701040 h 4239440"/>
              <a:gd name="connsiteX98" fmla="*/ 1243877 w 6230568"/>
              <a:gd name="connsiteY98" fmla="*/ 574464 h 4239440"/>
              <a:gd name="connsiteX99" fmla="*/ 1291678 w 6230568"/>
              <a:gd name="connsiteY99" fmla="*/ 566434 h 4239440"/>
              <a:gd name="connsiteX100" fmla="*/ 1797596 w 6230568"/>
              <a:gd name="connsiteY100" fmla="*/ 476952 h 4239440"/>
              <a:gd name="connsiteX101" fmla="*/ 1895491 w 6230568"/>
              <a:gd name="connsiteY101" fmla="*/ 432593 h 4239440"/>
              <a:gd name="connsiteX102" fmla="*/ 1782682 w 6230568"/>
              <a:gd name="connsiteY102" fmla="*/ 423033 h 4239440"/>
              <a:gd name="connsiteX103" fmla="*/ 1406781 w 6230568"/>
              <a:gd name="connsiteY103" fmla="*/ 449419 h 4239440"/>
              <a:gd name="connsiteX104" fmla="*/ 1662226 w 6230568"/>
              <a:gd name="connsiteY104" fmla="*/ 393970 h 4239440"/>
              <a:gd name="connsiteX105" fmla="*/ 1383837 w 6230568"/>
              <a:gd name="connsiteY105" fmla="*/ 376762 h 4239440"/>
              <a:gd name="connsiteX106" fmla="*/ 1318063 w 6230568"/>
              <a:gd name="connsiteY106" fmla="*/ 333168 h 4239440"/>
              <a:gd name="connsiteX107" fmla="*/ 1365099 w 6230568"/>
              <a:gd name="connsiteY107" fmla="*/ 290722 h 4239440"/>
              <a:gd name="connsiteX108" fmla="*/ 1536798 w 6230568"/>
              <a:gd name="connsiteY108" fmla="*/ 244069 h 4239440"/>
              <a:gd name="connsiteX109" fmla="*/ 1711938 w 6230568"/>
              <a:gd name="connsiteY109" fmla="*/ 175619 h 4239440"/>
              <a:gd name="connsiteX110" fmla="*/ 2273687 w 6230568"/>
              <a:gd name="connsiteY110" fmla="*/ 78488 h 4239440"/>
              <a:gd name="connsiteX111" fmla="*/ 2646913 w 6230568"/>
              <a:gd name="connsiteY111" fmla="*/ 46749 h 4239440"/>
              <a:gd name="connsiteX112" fmla="*/ 3362388 w 6230568"/>
              <a:gd name="connsiteY112" fmla="*/ 861 h 423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6230568" h="4239440">
                <a:moveTo>
                  <a:pt x="3362388" y="861"/>
                </a:moveTo>
                <a:cubicBezTo>
                  <a:pt x="3584946" y="-3346"/>
                  <a:pt x="3805210" y="8891"/>
                  <a:pt x="4026621" y="15392"/>
                </a:cubicBezTo>
                <a:cubicBezTo>
                  <a:pt x="4388374" y="26482"/>
                  <a:pt x="4752039" y="26099"/>
                  <a:pt x="5114556" y="34130"/>
                </a:cubicBezTo>
                <a:cubicBezTo>
                  <a:pt x="5340556" y="39101"/>
                  <a:pt x="5563879" y="57074"/>
                  <a:pt x="5776495" y="112905"/>
                </a:cubicBezTo>
                <a:cubicBezTo>
                  <a:pt x="5806322" y="120935"/>
                  <a:pt x="5839973" y="122465"/>
                  <a:pt x="5862918" y="141585"/>
                </a:cubicBezTo>
                <a:cubicBezTo>
                  <a:pt x="5888539" y="162999"/>
                  <a:pt x="5878214" y="194356"/>
                  <a:pt x="5840738" y="200475"/>
                </a:cubicBezTo>
                <a:cubicBezTo>
                  <a:pt x="5792938" y="208505"/>
                  <a:pt x="5743991" y="210800"/>
                  <a:pt x="5691219" y="216153"/>
                </a:cubicBezTo>
                <a:cubicBezTo>
                  <a:pt x="5711486" y="245598"/>
                  <a:pt x="5760434" y="223419"/>
                  <a:pt x="5773053" y="260130"/>
                </a:cubicBezTo>
                <a:cubicBezTo>
                  <a:pt x="5716458" y="285368"/>
                  <a:pt x="5648008" y="268925"/>
                  <a:pt x="5593324" y="293781"/>
                </a:cubicBezTo>
                <a:cubicBezTo>
                  <a:pt x="5594854" y="310989"/>
                  <a:pt x="5607090" y="312519"/>
                  <a:pt x="5617033" y="317108"/>
                </a:cubicBezTo>
                <a:cubicBezTo>
                  <a:pt x="5626976" y="321314"/>
                  <a:pt x="5651831" y="315196"/>
                  <a:pt x="5641124" y="339287"/>
                </a:cubicBezTo>
                <a:cubicBezTo>
                  <a:pt x="5527551" y="353818"/>
                  <a:pt x="5418949" y="403148"/>
                  <a:pt x="5299256" y="396265"/>
                </a:cubicBezTo>
                <a:cubicBezTo>
                  <a:pt x="5447247" y="409649"/>
                  <a:pt x="5572292" y="464333"/>
                  <a:pt x="5703073" y="500661"/>
                </a:cubicBezTo>
                <a:cubicBezTo>
                  <a:pt x="5697720" y="543490"/>
                  <a:pt x="5644949" y="526282"/>
                  <a:pt x="5629652" y="556874"/>
                </a:cubicBezTo>
                <a:cubicBezTo>
                  <a:pt x="5713398" y="578288"/>
                  <a:pt x="5793703" y="603527"/>
                  <a:pt x="5862918" y="645591"/>
                </a:cubicBezTo>
                <a:cubicBezTo>
                  <a:pt x="5925250" y="683449"/>
                  <a:pt x="5984521" y="725131"/>
                  <a:pt x="6052207" y="756106"/>
                </a:cubicBezTo>
                <a:cubicBezTo>
                  <a:pt x="6123334" y="788611"/>
                  <a:pt x="6166545" y="830293"/>
                  <a:pt x="6158515" y="901419"/>
                </a:cubicBezTo>
                <a:cubicBezTo>
                  <a:pt x="6155073" y="930482"/>
                  <a:pt x="6164251" y="954955"/>
                  <a:pt x="6195990" y="966427"/>
                </a:cubicBezTo>
                <a:cubicBezTo>
                  <a:pt x="6235378" y="980576"/>
                  <a:pt x="6231172" y="1001990"/>
                  <a:pt x="6229642" y="1034878"/>
                </a:cubicBezTo>
                <a:cubicBezTo>
                  <a:pt x="6227347" y="1074265"/>
                  <a:pt x="6207080" y="1089562"/>
                  <a:pt x="6171516" y="1102946"/>
                </a:cubicBezTo>
                <a:cubicBezTo>
                  <a:pt x="6120657" y="1121682"/>
                  <a:pt x="6120274" y="1150745"/>
                  <a:pt x="6133659" y="1185545"/>
                </a:cubicBezTo>
                <a:cubicBezTo>
                  <a:pt x="6140925" y="1204664"/>
                  <a:pt x="6152014" y="1219961"/>
                  <a:pt x="6168458" y="1234110"/>
                </a:cubicBezTo>
                <a:cubicBezTo>
                  <a:pt x="6225435" y="1283439"/>
                  <a:pt x="6225053" y="1284204"/>
                  <a:pt x="6169222" y="1342712"/>
                </a:cubicBezTo>
                <a:cubicBezTo>
                  <a:pt x="6154308" y="1358390"/>
                  <a:pt x="6138247" y="1368715"/>
                  <a:pt x="6145131" y="1393954"/>
                </a:cubicBezTo>
                <a:cubicBezTo>
                  <a:pt x="6168458" y="1477700"/>
                  <a:pt x="6165398" y="1477700"/>
                  <a:pt x="6071709" y="1505233"/>
                </a:cubicBezTo>
                <a:cubicBezTo>
                  <a:pt x="6050295" y="1511734"/>
                  <a:pt x="6021615" y="1505998"/>
                  <a:pt x="6009378" y="1530089"/>
                </a:cubicBezTo>
                <a:cubicBezTo>
                  <a:pt x="6017026" y="1547680"/>
                  <a:pt x="5999053" y="1972146"/>
                  <a:pt x="6015879" y="1979030"/>
                </a:cubicBezTo>
                <a:cubicBezTo>
                  <a:pt x="6147425" y="2032948"/>
                  <a:pt x="6163868" y="2096427"/>
                  <a:pt x="6061385" y="2196234"/>
                </a:cubicBezTo>
                <a:cubicBezTo>
                  <a:pt x="5992552" y="2263155"/>
                  <a:pt x="6000582" y="2372522"/>
                  <a:pt x="6029263" y="2440972"/>
                </a:cubicBezTo>
                <a:cubicBezTo>
                  <a:pt x="6137482" y="2471182"/>
                  <a:pt x="6113774" y="2551486"/>
                  <a:pt x="6135571" y="2621848"/>
                </a:cubicBezTo>
                <a:cubicBezTo>
                  <a:pt x="6151632" y="2674620"/>
                  <a:pt x="6088535" y="2667354"/>
                  <a:pt x="6091594" y="2691446"/>
                </a:cubicBezTo>
                <a:cubicBezTo>
                  <a:pt x="6131364" y="2720508"/>
                  <a:pt x="6184518" y="2729686"/>
                  <a:pt x="6215493" y="2769456"/>
                </a:cubicBezTo>
                <a:cubicBezTo>
                  <a:pt x="6159662" y="2798518"/>
                  <a:pt x="6131364" y="2839435"/>
                  <a:pt x="6100389" y="2880352"/>
                </a:cubicBezTo>
                <a:cubicBezTo>
                  <a:pt x="6050295" y="2946890"/>
                  <a:pt x="5982227" y="3003103"/>
                  <a:pt x="5909953" y="3053963"/>
                </a:cubicBezTo>
                <a:cubicBezTo>
                  <a:pt x="5873243" y="3408068"/>
                  <a:pt x="5754698" y="3779763"/>
                  <a:pt x="5741696" y="3798118"/>
                </a:cubicBezTo>
                <a:cubicBezTo>
                  <a:pt x="5688160" y="3792764"/>
                  <a:pt x="5584146" y="4006910"/>
                  <a:pt x="5493899" y="4026795"/>
                </a:cubicBezTo>
                <a:cubicBezTo>
                  <a:pt x="5399063" y="4048592"/>
                  <a:pt x="3988763" y="4249736"/>
                  <a:pt x="3773471" y="4239028"/>
                </a:cubicBezTo>
                <a:cubicBezTo>
                  <a:pt x="2603319" y="4182050"/>
                  <a:pt x="2569285" y="4103275"/>
                  <a:pt x="2569285" y="4103275"/>
                </a:cubicBezTo>
                <a:cubicBezTo>
                  <a:pt x="2569285" y="4103275"/>
                  <a:pt x="2635823" y="4083773"/>
                  <a:pt x="2693948" y="4061593"/>
                </a:cubicBezTo>
                <a:cubicBezTo>
                  <a:pt x="2658767" y="4062741"/>
                  <a:pt x="2623587" y="4063505"/>
                  <a:pt x="2588788" y="4062358"/>
                </a:cubicBezTo>
                <a:cubicBezTo>
                  <a:pt x="2319193" y="4054328"/>
                  <a:pt x="2565461" y="4039414"/>
                  <a:pt x="2300073" y="4008822"/>
                </a:cubicBezTo>
                <a:cubicBezTo>
                  <a:pt x="1852280" y="3957198"/>
                  <a:pt x="1919582" y="3943813"/>
                  <a:pt x="1508500" y="3798118"/>
                </a:cubicBezTo>
                <a:cubicBezTo>
                  <a:pt x="1472171" y="3785116"/>
                  <a:pt x="1217109" y="3706342"/>
                  <a:pt x="1061089" y="3697546"/>
                </a:cubicBezTo>
                <a:cubicBezTo>
                  <a:pt x="1019790" y="3695252"/>
                  <a:pt x="974667" y="3696017"/>
                  <a:pt x="939102" y="3648216"/>
                </a:cubicBezTo>
                <a:cubicBezTo>
                  <a:pt x="1048088" y="3649746"/>
                  <a:pt x="1141776" y="3649746"/>
                  <a:pt x="1243495" y="3624890"/>
                </a:cubicBezTo>
                <a:cubicBezTo>
                  <a:pt x="1189194" y="3590473"/>
                  <a:pt x="1126862" y="3619919"/>
                  <a:pt x="1083651" y="3595827"/>
                </a:cubicBezTo>
                <a:cubicBezTo>
                  <a:pt x="1043116" y="3573648"/>
                  <a:pt x="1007935" y="3570589"/>
                  <a:pt x="966636" y="3605770"/>
                </a:cubicBezTo>
                <a:cubicBezTo>
                  <a:pt x="945221" y="3624125"/>
                  <a:pt x="907363" y="3620683"/>
                  <a:pt x="885566" y="3609976"/>
                </a:cubicBezTo>
                <a:cubicBezTo>
                  <a:pt x="768933" y="3552233"/>
                  <a:pt x="771610" y="3552998"/>
                  <a:pt x="641976" y="3567912"/>
                </a:cubicBezTo>
                <a:cubicBezTo>
                  <a:pt x="559377" y="3577089"/>
                  <a:pt x="475248" y="3593533"/>
                  <a:pt x="399533" y="3583590"/>
                </a:cubicBezTo>
                <a:cubicBezTo>
                  <a:pt x="389973" y="3561793"/>
                  <a:pt x="398385" y="3551851"/>
                  <a:pt x="409093" y="3548792"/>
                </a:cubicBezTo>
                <a:cubicBezTo>
                  <a:pt x="583468" y="3501374"/>
                  <a:pt x="615972" y="3447073"/>
                  <a:pt x="792642" y="3417628"/>
                </a:cubicBezTo>
                <a:cubicBezTo>
                  <a:pt x="805644" y="3384359"/>
                  <a:pt x="741400" y="3378622"/>
                  <a:pt x="771610" y="3345736"/>
                </a:cubicBezTo>
                <a:cubicBezTo>
                  <a:pt x="826676" y="3320115"/>
                  <a:pt x="891302" y="3350325"/>
                  <a:pt x="945986" y="3317056"/>
                </a:cubicBezTo>
                <a:cubicBezTo>
                  <a:pt x="936426" y="3293347"/>
                  <a:pt x="890537" y="3310555"/>
                  <a:pt x="892449" y="3285316"/>
                </a:cubicBezTo>
                <a:cubicBezTo>
                  <a:pt x="894744" y="3256254"/>
                  <a:pt x="926866" y="3260843"/>
                  <a:pt x="949045" y="3262755"/>
                </a:cubicBezTo>
                <a:cubicBezTo>
                  <a:pt x="1056500" y="3272697"/>
                  <a:pt x="1149806" y="3218396"/>
                  <a:pt x="1252673" y="3200041"/>
                </a:cubicBezTo>
                <a:cubicBezTo>
                  <a:pt x="1142923" y="3154152"/>
                  <a:pt x="503164" y="3190863"/>
                  <a:pt x="388825" y="3176714"/>
                </a:cubicBezTo>
                <a:cubicBezTo>
                  <a:pt x="269133" y="3162183"/>
                  <a:pt x="78697" y="3123560"/>
                  <a:pt x="127644" y="3111323"/>
                </a:cubicBezTo>
                <a:cubicBezTo>
                  <a:pt x="183093" y="3097175"/>
                  <a:pt x="380795" y="2929300"/>
                  <a:pt x="437008" y="2921652"/>
                </a:cubicBezTo>
                <a:cubicBezTo>
                  <a:pt x="502399" y="2912857"/>
                  <a:pt x="515401" y="2901002"/>
                  <a:pt x="601441" y="2840965"/>
                </a:cubicBezTo>
                <a:cubicBezTo>
                  <a:pt x="658037" y="2801577"/>
                  <a:pt x="422477" y="2887235"/>
                  <a:pt x="330700" y="2859320"/>
                </a:cubicBezTo>
                <a:cubicBezTo>
                  <a:pt x="297049" y="2848995"/>
                  <a:pt x="534521" y="2740010"/>
                  <a:pt x="534521" y="2720126"/>
                </a:cubicBezTo>
                <a:cubicBezTo>
                  <a:pt x="534521" y="2699093"/>
                  <a:pt x="513106" y="2694505"/>
                  <a:pt x="492839" y="2694505"/>
                </a:cubicBezTo>
                <a:cubicBezTo>
                  <a:pt x="447715" y="2694505"/>
                  <a:pt x="461482" y="2676149"/>
                  <a:pt x="416358" y="2677297"/>
                </a:cubicBezTo>
                <a:cubicBezTo>
                  <a:pt x="548670" y="2624143"/>
                  <a:pt x="630504" y="2638292"/>
                  <a:pt x="761285" y="2589726"/>
                </a:cubicBezTo>
                <a:cubicBezTo>
                  <a:pt x="825147" y="2566017"/>
                  <a:pt x="599147" y="2487242"/>
                  <a:pt x="664920" y="2466593"/>
                </a:cubicBezTo>
                <a:cubicBezTo>
                  <a:pt x="689776" y="2458562"/>
                  <a:pt x="723045" y="2466975"/>
                  <a:pt x="740253" y="2438677"/>
                </a:cubicBezTo>
                <a:cubicBezTo>
                  <a:pt x="713103" y="2416116"/>
                  <a:pt x="677157" y="2426058"/>
                  <a:pt x="650006" y="2435236"/>
                </a:cubicBezTo>
                <a:cubicBezTo>
                  <a:pt x="580791" y="2458945"/>
                  <a:pt x="585763" y="2453209"/>
                  <a:pt x="578879" y="2435618"/>
                </a:cubicBezTo>
                <a:cubicBezTo>
                  <a:pt x="556318" y="2375581"/>
                  <a:pt x="500487" y="2394701"/>
                  <a:pt x="451157" y="2404644"/>
                </a:cubicBezTo>
                <a:cubicBezTo>
                  <a:pt x="302020" y="2434471"/>
                  <a:pt x="150971" y="2426058"/>
                  <a:pt x="2216" y="2456650"/>
                </a:cubicBezTo>
                <a:cubicBezTo>
                  <a:pt x="-13844" y="2460092"/>
                  <a:pt x="61489" y="2391642"/>
                  <a:pt x="97052" y="2383611"/>
                </a:cubicBezTo>
                <a:cubicBezTo>
                  <a:pt x="135675" y="2375199"/>
                  <a:pt x="183093" y="2381317"/>
                  <a:pt x="210626" y="2341930"/>
                </a:cubicBezTo>
                <a:cubicBezTo>
                  <a:pt x="161678" y="2331987"/>
                  <a:pt x="105848" y="2351107"/>
                  <a:pt x="57282" y="2319750"/>
                </a:cubicBezTo>
                <a:cubicBezTo>
                  <a:pt x="165120" y="2276539"/>
                  <a:pt x="272575" y="2278068"/>
                  <a:pt x="365499" y="2250153"/>
                </a:cubicBezTo>
                <a:cubicBezTo>
                  <a:pt x="373912" y="2198529"/>
                  <a:pt x="312727" y="2217266"/>
                  <a:pt x="290548" y="2187821"/>
                </a:cubicBezTo>
                <a:cubicBezTo>
                  <a:pt x="990345" y="2137344"/>
                  <a:pt x="599529" y="1988207"/>
                  <a:pt x="482896" y="1906755"/>
                </a:cubicBezTo>
                <a:cubicBezTo>
                  <a:pt x="443891" y="1879605"/>
                  <a:pt x="853827" y="1750735"/>
                  <a:pt x="867211" y="1747294"/>
                </a:cubicBezTo>
                <a:cubicBezTo>
                  <a:pt x="901245" y="1739263"/>
                  <a:pt x="1036233" y="1744999"/>
                  <a:pt x="1063766" y="1734674"/>
                </a:cubicBezTo>
                <a:cubicBezTo>
                  <a:pt x="1098947" y="1721673"/>
                  <a:pt x="982696" y="1699111"/>
                  <a:pt x="1008701" y="1683432"/>
                </a:cubicBezTo>
                <a:cubicBezTo>
                  <a:pt x="1191107" y="1572918"/>
                  <a:pt x="1204107" y="1406573"/>
                  <a:pt x="1152865" y="1394719"/>
                </a:cubicBezTo>
                <a:cubicBezTo>
                  <a:pt x="1099712" y="1382482"/>
                  <a:pt x="1047706" y="1392042"/>
                  <a:pt x="998376" y="1411927"/>
                </a:cubicBezTo>
                <a:cubicBezTo>
                  <a:pt x="918070" y="1444431"/>
                  <a:pt x="362057" y="1398160"/>
                  <a:pt x="206419" y="1424164"/>
                </a:cubicBezTo>
                <a:cubicBezTo>
                  <a:pt x="182710" y="1427988"/>
                  <a:pt x="150589" y="1445196"/>
                  <a:pt x="128027" y="1413074"/>
                </a:cubicBezTo>
                <a:cubicBezTo>
                  <a:pt x="288254" y="1309060"/>
                  <a:pt x="493986" y="1338888"/>
                  <a:pt x="672950" y="1268143"/>
                </a:cubicBezTo>
                <a:cubicBezTo>
                  <a:pt x="602588" y="1219578"/>
                  <a:pt x="531079" y="1221873"/>
                  <a:pt x="457658" y="1229138"/>
                </a:cubicBezTo>
                <a:cubicBezTo>
                  <a:pt x="438538" y="1231050"/>
                  <a:pt x="412534" y="1233727"/>
                  <a:pt x="407945" y="1213459"/>
                </a:cubicBezTo>
                <a:cubicBezTo>
                  <a:pt x="402209" y="1187838"/>
                  <a:pt x="433184" y="1183250"/>
                  <a:pt x="453451" y="1172924"/>
                </a:cubicBezTo>
                <a:cubicBezTo>
                  <a:pt x="484426" y="1156863"/>
                  <a:pt x="530314" y="1175984"/>
                  <a:pt x="568172" y="1132007"/>
                </a:cubicBezTo>
                <a:cubicBezTo>
                  <a:pt x="453451" y="1142333"/>
                  <a:pt x="356704" y="1160305"/>
                  <a:pt x="255367" y="1190898"/>
                </a:cubicBezTo>
                <a:cubicBezTo>
                  <a:pt x="264162" y="1163747"/>
                  <a:pt x="294754" y="1151128"/>
                  <a:pt x="277546" y="1128567"/>
                </a:cubicBezTo>
                <a:cubicBezTo>
                  <a:pt x="264545" y="1111740"/>
                  <a:pt x="227452" y="1103709"/>
                  <a:pt x="246572" y="1072353"/>
                </a:cubicBezTo>
                <a:cubicBezTo>
                  <a:pt x="300490" y="1039083"/>
                  <a:pt x="376971" y="1047879"/>
                  <a:pt x="422859" y="1000078"/>
                </a:cubicBezTo>
                <a:cubicBezTo>
                  <a:pt x="487868" y="932012"/>
                  <a:pt x="588822" y="908684"/>
                  <a:pt x="668362" y="858972"/>
                </a:cubicBezTo>
                <a:cubicBezTo>
                  <a:pt x="694747" y="842911"/>
                  <a:pt x="867976" y="786699"/>
                  <a:pt x="914629" y="768725"/>
                </a:cubicBezTo>
                <a:cubicBezTo>
                  <a:pt x="979637" y="743486"/>
                  <a:pt x="1053823" y="734691"/>
                  <a:pt x="1117684" y="688420"/>
                </a:cubicBezTo>
                <a:cubicBezTo>
                  <a:pt x="1054970" y="678860"/>
                  <a:pt x="1004112" y="722072"/>
                  <a:pt x="928778" y="701040"/>
                </a:cubicBezTo>
                <a:cubicBezTo>
                  <a:pt x="1048088" y="656299"/>
                  <a:pt x="1157454" y="636031"/>
                  <a:pt x="1243877" y="574464"/>
                </a:cubicBezTo>
                <a:cubicBezTo>
                  <a:pt x="1254585" y="566816"/>
                  <a:pt x="1275617" y="569111"/>
                  <a:pt x="1291678" y="566434"/>
                </a:cubicBezTo>
                <a:cubicBezTo>
                  <a:pt x="1460699" y="539283"/>
                  <a:pt x="1630486" y="516339"/>
                  <a:pt x="1797596" y="476952"/>
                </a:cubicBezTo>
                <a:cubicBezTo>
                  <a:pt x="1835454" y="467774"/>
                  <a:pt x="1902374" y="465480"/>
                  <a:pt x="1895491" y="432593"/>
                </a:cubicBezTo>
                <a:cubicBezTo>
                  <a:pt x="1885166" y="383263"/>
                  <a:pt x="1822835" y="418444"/>
                  <a:pt x="1782682" y="423033"/>
                </a:cubicBezTo>
                <a:cubicBezTo>
                  <a:pt x="1658019" y="437947"/>
                  <a:pt x="1533356" y="463950"/>
                  <a:pt x="1406781" y="449419"/>
                </a:cubicBezTo>
                <a:cubicBezTo>
                  <a:pt x="1492056" y="431064"/>
                  <a:pt x="1576950" y="412326"/>
                  <a:pt x="1662226" y="393970"/>
                </a:cubicBezTo>
                <a:cubicBezTo>
                  <a:pt x="1564330" y="400471"/>
                  <a:pt x="1479055" y="357642"/>
                  <a:pt x="1383837" y="376762"/>
                </a:cubicBezTo>
                <a:cubicBezTo>
                  <a:pt x="1353244" y="382881"/>
                  <a:pt x="1321123" y="363378"/>
                  <a:pt x="1318063" y="333168"/>
                </a:cubicBezTo>
                <a:cubicBezTo>
                  <a:pt x="1314622" y="309077"/>
                  <a:pt x="1343302" y="298370"/>
                  <a:pt x="1365099" y="290722"/>
                </a:cubicBezTo>
                <a:cubicBezTo>
                  <a:pt x="1420930" y="271219"/>
                  <a:pt x="1465288" y="213477"/>
                  <a:pt x="1536798" y="244069"/>
                </a:cubicBezTo>
                <a:cubicBezTo>
                  <a:pt x="1581921" y="195886"/>
                  <a:pt x="1653813" y="188238"/>
                  <a:pt x="1711938" y="175619"/>
                </a:cubicBezTo>
                <a:cubicBezTo>
                  <a:pt x="1897403" y="135849"/>
                  <a:pt x="2085546" y="104874"/>
                  <a:pt x="2273687" y="78488"/>
                </a:cubicBezTo>
                <a:cubicBezTo>
                  <a:pt x="2397204" y="61280"/>
                  <a:pt x="2524544" y="68546"/>
                  <a:pt x="2646913" y="46749"/>
                </a:cubicBezTo>
                <a:cubicBezTo>
                  <a:pt x="2886297" y="4302"/>
                  <a:pt x="3124151" y="5450"/>
                  <a:pt x="3362388" y="861"/>
                </a:cubicBezTo>
                <a:close/>
              </a:path>
            </a:pathLst>
          </a:cu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C5B7E23-BD7F-7642-A53A-4754BCC69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5426"/>
            <a:ext cx="3220880" cy="4024310"/>
          </a:xfrm>
        </p:spPr>
        <p:txBody>
          <a:bodyPr>
            <a:normAutofit/>
          </a:bodyPr>
          <a:lstStyle/>
          <a:p>
            <a:r>
              <a:rPr lang="fr-FR" sz="3600"/>
              <a:t>Calques</a:t>
            </a:r>
          </a:p>
        </p:txBody>
      </p:sp>
      <p:graphicFrame>
        <p:nvGraphicFramePr>
          <p:cNvPr id="17" name="Espace réservé du contenu 2">
            <a:extLst>
              <a:ext uri="{FF2B5EF4-FFF2-40B4-BE49-F238E27FC236}">
                <a16:creationId xmlns:a16="http://schemas.microsoft.com/office/drawing/2014/main" id="{0BF35F21-AF28-4EFD-8675-57BF9EADBD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470129"/>
              </p:ext>
            </p:extLst>
          </p:nvPr>
        </p:nvGraphicFramePr>
        <p:xfrm>
          <a:off x="4702547" y="838199"/>
          <a:ext cx="6651253" cy="53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0981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BA1FD13-392A-2D4C-AAC1-55B7819C8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Taille de l’image : le soleil est un peu trop grand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D396FFBD-60EF-A54B-91CE-B030540329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459366"/>
              </p:ext>
            </p:extLst>
          </p:nvPr>
        </p:nvGraphicFramePr>
        <p:xfrm>
          <a:off x="308919" y="1433385"/>
          <a:ext cx="11883081" cy="542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4491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595312-E3BF-154A-AD86-71C33CC09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Déplacer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F6C3D0-01F8-1543-A08D-3FA0DBD18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En haut à gauche, sur la palette d’outils, trouvez l’icone en forme de flèche</a:t>
            </a:r>
          </a:p>
          <a:p>
            <a:endParaRPr lang="fr-FR" dirty="0"/>
          </a:p>
          <a:p>
            <a:r>
              <a:rPr lang="fr-FR" dirty="0"/>
              <a:t>Cliquez dessus puis déplacez le soleil en haut à gauche de votre image.</a:t>
            </a:r>
            <a:br>
              <a:rPr lang="fr-FR" dirty="0"/>
            </a:br>
            <a:r>
              <a:rPr lang="fr-FR" dirty="0"/>
              <a:t>Vous pouvez également déplacer la maison si vous le souhaitez.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C94261F-822B-A64F-A7CA-39846F6FE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273" y="2510823"/>
            <a:ext cx="673272" cy="64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785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BB8A4B-3C78-9E4F-A7FB-17CB645F2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Du texte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F60868F4-BB43-DE4A-AF55-1BCDADD61F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2427833"/>
              </p:ext>
            </p:extLst>
          </p:nvPr>
        </p:nvGraphicFramePr>
        <p:xfrm>
          <a:off x="838200" y="2011680"/>
          <a:ext cx="10515600" cy="416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4661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884802-5933-2245-94BC-EE7DA099B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votre texte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A444C308-017E-3D46-A205-91BBCD9C94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468207"/>
              </p:ext>
            </p:extLst>
          </p:nvPr>
        </p:nvGraphicFramePr>
        <p:xfrm>
          <a:off x="838200" y="2011680"/>
          <a:ext cx="10515600" cy="416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726BB40D-88F4-3643-92B1-64102D1F04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10954" y="4578349"/>
            <a:ext cx="469900" cy="44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893841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3E2441"/>
      </a:dk2>
      <a:lt2>
        <a:srgbClr val="E8E6E2"/>
      </a:lt2>
      <a:accent1>
        <a:srgbClr val="96A3C6"/>
      </a:accent1>
      <a:accent2>
        <a:srgbClr val="7FA7BA"/>
      </a:accent2>
      <a:accent3>
        <a:srgbClr val="82ACA8"/>
      </a:accent3>
      <a:accent4>
        <a:srgbClr val="77AE92"/>
      </a:accent4>
      <a:accent5>
        <a:srgbClr val="81AC84"/>
      </a:accent5>
      <a:accent6>
        <a:srgbClr val="8AAE77"/>
      </a:accent6>
      <a:hlink>
        <a:srgbClr val="908157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571</Words>
  <Application>Microsoft Office PowerPoint</Application>
  <PresentationFormat>Grand écran</PresentationFormat>
  <Paragraphs>52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</vt:lpstr>
      <vt:lpstr>BrushVTI</vt:lpstr>
      <vt:lpstr>Photo numérique</vt:lpstr>
      <vt:lpstr>GIMP</vt:lpstr>
      <vt:lpstr>Utiliser GIMP</vt:lpstr>
      <vt:lpstr>Une autre image</vt:lpstr>
      <vt:lpstr>Calques</vt:lpstr>
      <vt:lpstr>Taille de l’image : le soleil est un peu trop grand</vt:lpstr>
      <vt:lpstr>Déplacer</vt:lpstr>
      <vt:lpstr>Du texte</vt:lpstr>
      <vt:lpstr>Modifiez votre texte</vt:lpstr>
      <vt:lpstr>Détourer une image</vt:lpstr>
      <vt:lpstr>Détourage, suite</vt:lpstr>
      <vt:lpstr>Défi final : à faire à deux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numérique</dc:title>
  <dc:creator>Alan PL</dc:creator>
  <cp:lastModifiedBy>Laurent ENARD</cp:lastModifiedBy>
  <cp:revision>3</cp:revision>
  <dcterms:created xsi:type="dcterms:W3CDTF">2020-11-04T10:30:53Z</dcterms:created>
  <dcterms:modified xsi:type="dcterms:W3CDTF">2024-03-25T11:52:15Z</dcterms:modified>
</cp:coreProperties>
</file>